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672" r:id="rId3"/>
    <p:sldId id="769" r:id="rId4"/>
    <p:sldId id="256" r:id="rId6"/>
    <p:sldId id="558" r:id="rId7"/>
    <p:sldId id="560" r:id="rId8"/>
    <p:sldId id="259" r:id="rId9"/>
    <p:sldId id="265" r:id="rId10"/>
    <p:sldId id="266" r:id="rId11"/>
    <p:sldId id="267" r:id="rId12"/>
    <p:sldId id="296" r:id="rId13"/>
    <p:sldId id="280" r:id="rId14"/>
    <p:sldId id="294" r:id="rId15"/>
    <p:sldId id="295" r:id="rId16"/>
    <p:sldId id="285" r:id="rId17"/>
    <p:sldId id="278" r:id="rId18"/>
    <p:sldId id="261" r:id="rId19"/>
    <p:sldId id="300" r:id="rId20"/>
    <p:sldId id="307" r:id="rId21"/>
    <p:sldId id="301" r:id="rId22"/>
    <p:sldId id="304" r:id="rId23"/>
    <p:sldId id="305" r:id="rId24"/>
    <p:sldId id="306" r:id="rId25"/>
    <p:sldId id="325" r:id="rId26"/>
    <p:sldId id="328" r:id="rId27"/>
    <p:sldId id="329" r:id="rId28"/>
    <p:sldId id="326" r:id="rId29"/>
    <p:sldId id="330" r:id="rId30"/>
    <p:sldId id="333" r:id="rId31"/>
    <p:sldId id="331" r:id="rId32"/>
    <p:sldId id="332" r:id="rId33"/>
    <p:sldId id="308" r:id="rId34"/>
    <p:sldId id="314" r:id="rId35"/>
    <p:sldId id="311" r:id="rId36"/>
    <p:sldId id="312" r:id="rId37"/>
    <p:sldId id="315" r:id="rId38"/>
    <p:sldId id="316" r:id="rId39"/>
    <p:sldId id="317" r:id="rId40"/>
    <p:sldId id="318" r:id="rId41"/>
    <p:sldId id="319" r:id="rId42"/>
    <p:sldId id="320" r:id="rId43"/>
    <p:sldId id="321" r:id="rId44"/>
    <p:sldId id="322" r:id="rId45"/>
    <p:sldId id="323" r:id="rId46"/>
    <p:sldId id="324" r:id="rId47"/>
    <p:sldId id="386" r:id="rId48"/>
    <p:sldId id="388" r:id="rId49"/>
    <p:sldId id="395" r:id="rId50"/>
    <p:sldId id="396" r:id="rId51"/>
    <p:sldId id="397" r:id="rId52"/>
    <p:sldId id="398" r:id="rId53"/>
    <p:sldId id="683" r:id="rId54"/>
    <p:sldId id="687" r:id="rId55"/>
    <p:sldId id="688" r:id="rId56"/>
    <p:sldId id="689" r:id="rId57"/>
    <p:sldId id="690" r:id="rId58"/>
    <p:sldId id="692" r:id="rId59"/>
    <p:sldId id="693" r:id="rId60"/>
    <p:sldId id="434" r:id="rId61"/>
    <p:sldId id="435" r:id="rId62"/>
    <p:sldId id="436" r:id="rId63"/>
    <p:sldId id="440" r:id="rId64"/>
    <p:sldId id="441" r:id="rId65"/>
    <p:sldId id="442" r:id="rId66"/>
    <p:sldId id="443" r:id="rId67"/>
    <p:sldId id="694" r:id="rId68"/>
    <p:sldId id="695" r:id="rId69"/>
    <p:sldId id="696" r:id="rId70"/>
    <p:sldId id="342" r:id="rId71"/>
    <p:sldId id="366" r:id="rId72"/>
    <p:sldId id="367" r:id="rId73"/>
    <p:sldId id="674" r:id="rId74"/>
    <p:sldId id="675" r:id="rId75"/>
    <p:sldId id="676" r:id="rId76"/>
    <p:sldId id="358" r:id="rId77"/>
    <p:sldId id="359" r:id="rId78"/>
    <p:sldId id="360" r:id="rId79"/>
    <p:sldId id="368" r:id="rId80"/>
    <p:sldId id="369" r:id="rId81"/>
    <p:sldId id="370" r:id="rId82"/>
    <p:sldId id="373" r:id="rId83"/>
    <p:sldId id="691" r:id="rId84"/>
    <p:sldId id="678" r:id="rId85"/>
    <p:sldId id="679" r:id="rId86"/>
    <p:sldId id="680" r:id="rId87"/>
    <p:sldId id="681" r:id="rId88"/>
    <p:sldId id="682" r:id="rId8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5A8FA22B-8643-4E12-830C-2AB99CA6809E}">
          <p14:sldIdLst>
            <p14:sldId id="672"/>
            <p14:sldId id="769"/>
          </p14:sldIdLst>
        </p14:section>
        <p14:section name="第一部分" id="{43C652B5-38E1-4E3D-9FF4-5D62223192C2}">
          <p14:sldIdLst>
            <p14:sldId id="256"/>
            <p14:sldId id="558"/>
            <p14:sldId id="560"/>
            <p14:sldId id="259"/>
            <p14:sldId id="265"/>
            <p14:sldId id="266"/>
            <p14:sldId id="267"/>
            <p14:sldId id="296"/>
            <p14:sldId id="280"/>
            <p14:sldId id="294"/>
            <p14:sldId id="295"/>
            <p14:sldId id="285"/>
            <p14:sldId id="278"/>
            <p14:sldId id="261"/>
            <p14:sldId id="300"/>
            <p14:sldId id="307"/>
          </p14:sldIdLst>
        </p14:section>
        <p14:section name="第二部分" id="{3390287A-1E8F-4DCD-A0A2-80A32EB2208B}">
          <p14:sldIdLst>
            <p14:sldId id="301"/>
            <p14:sldId id="304"/>
            <p14:sldId id="305"/>
            <p14:sldId id="306"/>
            <p14:sldId id="325"/>
            <p14:sldId id="328"/>
            <p14:sldId id="329"/>
            <p14:sldId id="326"/>
            <p14:sldId id="330"/>
            <p14:sldId id="333"/>
            <p14:sldId id="331"/>
            <p14:sldId id="332"/>
            <p14:sldId id="308"/>
            <p14:sldId id="314"/>
            <p14:sldId id="311"/>
            <p14:sldId id="312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86"/>
            <p14:sldId id="388"/>
            <p14:sldId id="395"/>
            <p14:sldId id="396"/>
            <p14:sldId id="397"/>
            <p14:sldId id="398"/>
            <p14:sldId id="683"/>
            <p14:sldId id="687"/>
            <p14:sldId id="688"/>
            <p14:sldId id="689"/>
            <p14:sldId id="690"/>
            <p14:sldId id="692"/>
            <p14:sldId id="693"/>
            <p14:sldId id="434"/>
            <p14:sldId id="435"/>
            <p14:sldId id="436"/>
            <p14:sldId id="440"/>
            <p14:sldId id="441"/>
            <p14:sldId id="442"/>
            <p14:sldId id="443"/>
            <p14:sldId id="694"/>
            <p14:sldId id="695"/>
            <p14:sldId id="696"/>
          </p14:sldIdLst>
        </p14:section>
        <p14:section name="第三部分" id="{A057551F-D2B4-4608-A07D-F25ACE3D44EC}">
          <p14:sldIdLst>
            <p14:sldId id="342"/>
            <p14:sldId id="366"/>
            <p14:sldId id="367"/>
            <p14:sldId id="674"/>
            <p14:sldId id="675"/>
            <p14:sldId id="676"/>
            <p14:sldId id="358"/>
            <p14:sldId id="359"/>
            <p14:sldId id="360"/>
            <p14:sldId id="368"/>
            <p14:sldId id="369"/>
            <p14:sldId id="370"/>
            <p14:sldId id="373"/>
            <p14:sldId id="691"/>
          </p14:sldIdLst>
        </p14:section>
        <p14:section name="第四部分" id="{8C72F3E0-5A8B-4B72-B08B-A647A1F493AE}">
          <p14:sldIdLst>
            <p14:sldId id="678"/>
            <p14:sldId id="679"/>
            <p14:sldId id="680"/>
            <p14:sldId id="681"/>
            <p14:sldId id="68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43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696" y="78"/>
      </p:cViewPr>
      <p:guideLst>
        <p:guide pos="3740"/>
        <p:guide orient="horz" pos="21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2" Type="http://schemas.openxmlformats.org/officeDocument/2006/relationships/tableStyles" Target="tableStyles.xml"/><Relationship Id="rId91" Type="http://schemas.openxmlformats.org/officeDocument/2006/relationships/viewProps" Target="viewProps.xml"/><Relationship Id="rId90" Type="http://schemas.openxmlformats.org/officeDocument/2006/relationships/presProps" Target="presProps.xml"/><Relationship Id="rId9" Type="http://schemas.openxmlformats.org/officeDocument/2006/relationships/slide" Target="slides/slide6.xml"/><Relationship Id="rId89" Type="http://schemas.openxmlformats.org/officeDocument/2006/relationships/slide" Target="slides/slide86.xml"/><Relationship Id="rId88" Type="http://schemas.openxmlformats.org/officeDocument/2006/relationships/slide" Target="slides/slide85.xml"/><Relationship Id="rId87" Type="http://schemas.openxmlformats.org/officeDocument/2006/relationships/slide" Target="slides/slide84.xml"/><Relationship Id="rId86" Type="http://schemas.openxmlformats.org/officeDocument/2006/relationships/slide" Target="slides/slide83.xml"/><Relationship Id="rId85" Type="http://schemas.openxmlformats.org/officeDocument/2006/relationships/slide" Target="slides/slide82.xml"/><Relationship Id="rId84" Type="http://schemas.openxmlformats.org/officeDocument/2006/relationships/slide" Target="slides/slide81.xml"/><Relationship Id="rId83" Type="http://schemas.openxmlformats.org/officeDocument/2006/relationships/slide" Target="slides/slide80.xml"/><Relationship Id="rId82" Type="http://schemas.openxmlformats.org/officeDocument/2006/relationships/slide" Target="slides/slide79.xml"/><Relationship Id="rId81" Type="http://schemas.openxmlformats.org/officeDocument/2006/relationships/slide" Target="slides/slide78.xml"/><Relationship Id="rId80" Type="http://schemas.openxmlformats.org/officeDocument/2006/relationships/slide" Target="slides/slide77.xml"/><Relationship Id="rId8" Type="http://schemas.openxmlformats.org/officeDocument/2006/relationships/slide" Target="slides/slide5.xml"/><Relationship Id="rId79" Type="http://schemas.openxmlformats.org/officeDocument/2006/relationships/slide" Target="slides/slide76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4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FAD9D2-049C-4856-9D76-D01A0656F1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B678-8BA0-40A2-86D5-67B915010B9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C5CA3-CC71-4AB8-8392-7097530670E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0BFB3-6931-4018-9F35-6908DBD9284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A4999-2B70-48CD-B54D-06AA9F8EEF0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microsoft.com/office/2007/relationships/media" Target="../media/media2.mp3"/><Relationship Id="rId1" Type="http://schemas.openxmlformats.org/officeDocument/2006/relationships/audio" Target="../media/media2.mp3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0" Type="http://schemas.openxmlformats.org/officeDocument/2006/relationships/notesSlide" Target="../notesSlides/notesSlide2.xml"/><Relationship Id="rId1" Type="http://schemas.openxmlformats.org/officeDocument/2006/relationships/tags" Target="../tags/tag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tags" Target="../tags/tag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tags" Target="../tags/tag10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tags" Target="../tags/tag11.xml"/></Relationships>
</file>

<file path=ppt/slides/_rels/slide5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tags" Target="../tags/tag14.xml"/><Relationship Id="rId4" Type="http://schemas.openxmlformats.org/officeDocument/2006/relationships/image" Target="../media/image4.png"/><Relationship Id="rId3" Type="http://schemas.openxmlformats.org/officeDocument/2006/relationships/tags" Target="../tags/tag13.xml"/><Relationship Id="rId2" Type="http://schemas.openxmlformats.org/officeDocument/2006/relationships/image" Target="../media/image3.png"/><Relationship Id="rId1" Type="http://schemas.openxmlformats.org/officeDocument/2006/relationships/tags" Target="../tags/tag1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microsoft.com/office/2007/relationships/media" Target="file:///E:\zqt\&#20892;&#19994;&#23637;&#31034;\&#35270;&#39057;2.mp4" TargetMode="External"/><Relationship Id="rId1" Type="http://schemas.openxmlformats.org/officeDocument/2006/relationships/video" Target="file:///E:\zqt\&#20892;&#19994;&#23637;&#31034;\&#35270;&#39057;2.mp4" TargetMode="Externa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97840" y="1259840"/>
            <a:ext cx="11196955" cy="4338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8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智能农业大棚项目介绍</a:t>
            </a:r>
            <a:endParaRPr lang="zh-CN" altLang="en-US" sz="138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endParaRPr lang="zh-CN" altLang="en-US" sz="23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"/>
    </mc:Choice>
    <mc:Fallback>
      <p:transition spd="slow" advTm="35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endParaRPr lang="zh-CN" altLang="en-US" sz="23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"/>
    </mc:Choice>
    <mc:Fallback>
      <p:transition spd="slow" advTm="35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  <a:endParaRPr lang="zh-CN" altLang="en-US" sz="23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"/>
    </mc:Choice>
    <mc:Fallback>
      <p:transition spd="slow" advTm="35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endParaRPr lang="zh-CN" altLang="en-US" sz="239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"/>
    </mc:Choice>
    <mc:Fallback>
      <p:transition spd="slow" advTm="35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27270" y="2767965"/>
            <a:ext cx="253682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一段</a:t>
            </a:r>
            <a:endParaRPr lang="zh-CN" altLang="en-US" sz="8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5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82772" y="3075057"/>
            <a:ext cx="182645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慧农宝</a:t>
            </a:r>
            <a:endParaRPr lang="zh-CN" altLang="en-US" sz="4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6023668" y="3075692"/>
            <a:ext cx="690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zh-CN" altLang="en-US" sz="2000" b="1" dirty="0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00818" y="3075057"/>
            <a:ext cx="69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绍</a:t>
            </a:r>
            <a:endParaRPr lang="zh-CN" altLang="en-US" sz="4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550025" y="3075305"/>
            <a:ext cx="6686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</a:t>
            </a:r>
            <a:endParaRPr lang="zh-CN" altLang="en-US" sz="4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50" advTm="0">
        <p14:flythrough/>
      </p:transition>
    </mc:Choice>
    <mc:Fallback>
      <p:transition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432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1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2"/>
      <p:bldP spid="3" grpId="0"/>
      <p:bldP spid="3" grpId="1"/>
      <p:bldP spid="5" grpId="0"/>
      <p:bldP spid="5" grpId="1"/>
      <p:bldP spid="6" grpId="0"/>
      <p:bldP spid="6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47771" y="3075057"/>
            <a:ext cx="24964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车速较快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254500" y="3075057"/>
            <a:ext cx="3683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请系好安全带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上车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50" advTm="0">
        <p14:flythrough dir="out"/>
      </p:transition>
    </mc:Choice>
    <mc:Fallback>
      <p:transition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20" advTm="0">
        <p14:flythrough dir="out"/>
      </p:transition>
    </mc:Choice>
    <mc:Fallback>
      <p:transition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6"/>
          <p:cNvCxnSpPr/>
          <p:nvPr/>
        </p:nvCxnSpPr>
        <p:spPr>
          <a:xfrm flipV="1">
            <a:off x="1460945" y="2951405"/>
            <a:ext cx="0" cy="2098718"/>
          </a:xfrm>
          <a:prstGeom prst="line">
            <a:avLst/>
          </a:prstGeom>
          <a:ln w="9525" cmpd="sng">
            <a:solidFill>
              <a:srgbClr val="D1D1D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11"/>
          <p:cNvCxnSpPr/>
          <p:nvPr/>
        </p:nvCxnSpPr>
        <p:spPr>
          <a:xfrm flipV="1">
            <a:off x="3705234" y="3338573"/>
            <a:ext cx="0" cy="889617"/>
          </a:xfrm>
          <a:prstGeom prst="line">
            <a:avLst/>
          </a:prstGeom>
          <a:ln w="9525" cmpd="sng">
            <a:solidFill>
              <a:srgbClr val="D1D1D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15"/>
          <p:cNvCxnSpPr/>
          <p:nvPr/>
        </p:nvCxnSpPr>
        <p:spPr>
          <a:xfrm flipH="1" flipV="1">
            <a:off x="5959242" y="2916555"/>
            <a:ext cx="28315" cy="2299093"/>
          </a:xfrm>
          <a:prstGeom prst="line">
            <a:avLst/>
          </a:prstGeom>
          <a:ln w="9525" cmpd="sng">
            <a:solidFill>
              <a:srgbClr val="D1D1D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20"/>
          <p:cNvCxnSpPr/>
          <p:nvPr/>
        </p:nvCxnSpPr>
        <p:spPr>
          <a:xfrm flipV="1">
            <a:off x="10630130" y="2951196"/>
            <a:ext cx="0" cy="1658599"/>
          </a:xfrm>
          <a:prstGeom prst="line">
            <a:avLst/>
          </a:prstGeom>
          <a:ln w="9525" cmpd="sng">
            <a:solidFill>
              <a:srgbClr val="D1D1D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24"/>
          <p:cNvCxnSpPr/>
          <p:nvPr/>
        </p:nvCxnSpPr>
        <p:spPr>
          <a:xfrm flipV="1">
            <a:off x="8295197" y="3300197"/>
            <a:ext cx="0" cy="729756"/>
          </a:xfrm>
          <a:prstGeom prst="line">
            <a:avLst/>
          </a:prstGeom>
          <a:ln w="9525" cmpd="sng">
            <a:solidFill>
              <a:srgbClr val="D1D1D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072672" y="2456101"/>
            <a:ext cx="14650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spc="600">
                <a:solidFill>
                  <a:schemeClr val="bg1"/>
                </a:solidFill>
                <a:latin typeface="Agency FB" panose="020B0503020202020204" pitchFamily="34" charset="0"/>
                <a:cs typeface="ISOCP2" panose="00000400000000000000" pitchFamily="2" charset="0"/>
              </a:defRPr>
            </a:lvl1pPr>
          </a:lstStyle>
          <a:p>
            <a:r>
              <a:rPr lang="zh-CN" altLang="en-US" sz="2400" dirty="0">
                <a:solidFill>
                  <a:schemeClr val="bg1"/>
                </a:solidFill>
              </a:rPr>
              <a:t>张洋榜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40655" y="2072640"/>
            <a:ext cx="17106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spc="600">
                <a:solidFill>
                  <a:schemeClr val="bg1"/>
                </a:solidFill>
                <a:latin typeface="Agency FB" panose="020B0503020202020204" pitchFamily="34" charset="0"/>
                <a:cs typeface="ISOCP2" panose="00000400000000000000" pitchFamily="2" charset="0"/>
              </a:defRPr>
            </a:lvl1pPr>
          </a:lstStyle>
          <a:p>
            <a:r>
              <a:rPr lang="zh-CN" altLang="en-US" sz="2800" dirty="0">
                <a:solidFill>
                  <a:schemeClr val="bg1"/>
                </a:solidFill>
              </a:rPr>
              <a:t>黄沐涛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941560" y="2047875"/>
            <a:ext cx="16325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spc="600">
                <a:solidFill>
                  <a:schemeClr val="bg1"/>
                </a:solidFill>
                <a:latin typeface="Agency FB" panose="020B0503020202020204" pitchFamily="34" charset="0"/>
                <a:cs typeface="ISOCP2" panose="00000400000000000000" pitchFamily="2" charset="0"/>
              </a:defRPr>
            </a:lvl1pPr>
          </a:lstStyle>
          <a:p>
            <a:r>
              <a:rPr lang="zh-CN" altLang="en-US" sz="2800" dirty="0">
                <a:solidFill>
                  <a:schemeClr val="bg1"/>
                </a:solidFill>
              </a:rPr>
              <a:t>罗文山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2" name="椭圆 1"/>
          <p:cNvSpPr/>
          <p:nvPr/>
        </p:nvSpPr>
        <p:spPr>
          <a:xfrm>
            <a:off x="694055" y="1715770"/>
            <a:ext cx="1534160" cy="1235710"/>
          </a:xfrm>
          <a:prstGeom prst="ellipse">
            <a:avLst/>
          </a:prstGeom>
          <a:ln w="9525" cmpd="sng">
            <a:solidFill>
              <a:srgbClr val="D1D1D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2972435" y="2072640"/>
            <a:ext cx="1465580" cy="1227455"/>
          </a:xfrm>
          <a:prstGeom prst="ellipse">
            <a:avLst/>
          </a:prstGeom>
          <a:ln w="9525" cmpd="sng">
            <a:solidFill>
              <a:srgbClr val="D1D1D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267960" y="1715770"/>
            <a:ext cx="1411605" cy="1186180"/>
          </a:xfrm>
          <a:prstGeom prst="ellipse">
            <a:avLst/>
          </a:prstGeom>
          <a:ln w="9525" cmpd="sng">
            <a:solidFill>
              <a:srgbClr val="D1D1D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573010" y="2379980"/>
            <a:ext cx="15513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6000" b="1" spc="600">
                <a:solidFill>
                  <a:schemeClr val="bg1"/>
                </a:solidFill>
                <a:latin typeface="Agency FB" panose="020B0503020202020204" pitchFamily="34" charset="0"/>
                <a:cs typeface="ISOCP2" panose="00000400000000000000" pitchFamily="2" charset="0"/>
              </a:defRPr>
            </a:lvl1pPr>
          </a:lstStyle>
          <a:p>
            <a:r>
              <a:rPr lang="zh-CN" altLang="en-US" sz="2800" dirty="0">
                <a:solidFill>
                  <a:schemeClr val="bg1"/>
                </a:solidFill>
              </a:rPr>
              <a:t>邹秋婷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7573010" y="2041525"/>
            <a:ext cx="1443355" cy="1228090"/>
          </a:xfrm>
          <a:prstGeom prst="ellipse">
            <a:avLst/>
          </a:prstGeom>
          <a:ln w="9525" cmpd="sng">
            <a:solidFill>
              <a:srgbClr val="D1D1D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9909810" y="1715770"/>
            <a:ext cx="1440180" cy="1186180"/>
          </a:xfrm>
          <a:prstGeom prst="ellipse">
            <a:avLst/>
          </a:prstGeom>
          <a:ln w="9525" cmpd="sng">
            <a:solidFill>
              <a:srgbClr val="D1D1D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Rectangle 24"/>
          <p:cNvSpPr/>
          <p:nvPr/>
        </p:nvSpPr>
        <p:spPr>
          <a:xfrm>
            <a:off x="1176461" y="3747141"/>
            <a:ext cx="15115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600" b="1" spc="300" dirty="0">
                <a:latin typeface="Agency FB" panose="020B0503020202020204" pitchFamily="34" charset="0"/>
                <a:cs typeface="ISOCP2" panose="00000400000000000000" pitchFamily="2" charset="0"/>
              </a:rPr>
              <a:t>SUBTITLE</a:t>
            </a:r>
            <a:endParaRPr lang="id-ID" sz="1600" b="1" spc="300" dirty="0">
              <a:latin typeface="Agency FB" panose="020B0503020202020204" pitchFamily="34" charset="0"/>
              <a:cs typeface="ISOCP2" panose="00000400000000000000" pitchFamily="2" charset="0"/>
            </a:endParaRPr>
          </a:p>
        </p:txBody>
      </p:sp>
      <p:sp>
        <p:nvSpPr>
          <p:cNvPr id="19" name="文本框 18"/>
          <p:cNvSpPr txBox="1"/>
          <p:nvPr/>
        </p:nvSpPr>
        <p:spPr bwMode="auto">
          <a:xfrm>
            <a:off x="1386840" y="2951480"/>
            <a:ext cx="1090295" cy="2061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dist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defRPr>
            </a:lvl1pPr>
            <a:lvl2pPr marL="742950" indent="-285750">
              <a:defRPr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b="1" dirty="0">
                <a:solidFill>
                  <a:schemeClr val="bg1"/>
                </a:solidFill>
                <a:ea typeface="宋体" panose="02010600030101010101" pitchFamily="2" charset="-122"/>
              </a:rPr>
              <a:t>产</a:t>
            </a:r>
            <a:endParaRPr lang="zh-CN" altLang="en-US" sz="32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ea typeface="宋体" panose="02010600030101010101" pitchFamily="2" charset="-122"/>
              </a:rPr>
              <a:t>品</a:t>
            </a:r>
            <a:endParaRPr lang="zh-CN" altLang="en-US" sz="32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ea typeface="宋体" panose="02010600030101010101" pitchFamily="2" charset="-122"/>
              </a:rPr>
              <a:t>经</a:t>
            </a:r>
            <a:endParaRPr lang="zh-CN" altLang="en-US" sz="32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ea typeface="宋体" panose="02010600030101010101" pitchFamily="2" charset="-122"/>
              </a:rPr>
              <a:t>理</a:t>
            </a:r>
            <a:endParaRPr lang="zh-CN" altLang="en-US" sz="32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21" name="Rectangle 24"/>
          <p:cNvSpPr/>
          <p:nvPr/>
        </p:nvSpPr>
        <p:spPr>
          <a:xfrm>
            <a:off x="3777163" y="4498486"/>
            <a:ext cx="15115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600" b="1" spc="300" dirty="0">
                <a:latin typeface="Agency FB" panose="020B0503020202020204" pitchFamily="34" charset="0"/>
                <a:cs typeface="ISOCP2" panose="00000400000000000000" pitchFamily="2" charset="0"/>
              </a:rPr>
              <a:t>SUBTITLE</a:t>
            </a:r>
            <a:endParaRPr lang="id-ID" sz="1600" b="1" spc="300" dirty="0">
              <a:latin typeface="Agency FB" panose="020B0503020202020204" pitchFamily="34" charset="0"/>
              <a:cs typeface="ISOCP2" panose="00000400000000000000" pitchFamily="2" charset="0"/>
            </a:endParaRPr>
          </a:p>
        </p:txBody>
      </p:sp>
      <p:sp>
        <p:nvSpPr>
          <p:cNvPr id="29" name="文本框 28"/>
          <p:cNvSpPr txBox="1"/>
          <p:nvPr/>
        </p:nvSpPr>
        <p:spPr bwMode="auto">
          <a:xfrm>
            <a:off x="3776980" y="3378200"/>
            <a:ext cx="834390" cy="2061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00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defRPr>
            </a:lvl1pPr>
            <a:lvl2pPr marL="742950" indent="-285750">
              <a:defRPr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zh-CN" altLang="en-US" sz="3200" b="1" dirty="0">
                <a:solidFill>
                  <a:schemeClr val="bg1"/>
                </a:solidFill>
                <a:ea typeface="宋体" panose="02010600030101010101" pitchFamily="2" charset="-122"/>
              </a:rPr>
              <a:t>高级</a:t>
            </a:r>
            <a:endParaRPr lang="zh-CN" altLang="en-US" sz="32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algn="dist"/>
            <a:r>
              <a:rPr lang="zh-CN" altLang="en-US" sz="3200" b="1" dirty="0">
                <a:solidFill>
                  <a:schemeClr val="bg1"/>
                </a:solidFill>
                <a:ea typeface="宋体" panose="02010600030101010101" pitchFamily="2" charset="-122"/>
              </a:rPr>
              <a:t>美</a:t>
            </a:r>
            <a:endParaRPr lang="zh-CN" altLang="en-US" sz="32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pPr algn="dist"/>
            <a:r>
              <a:rPr lang="zh-CN" altLang="en-US" sz="3200" b="1" dirty="0">
                <a:solidFill>
                  <a:schemeClr val="bg1"/>
                </a:solidFill>
                <a:ea typeface="宋体" panose="02010600030101010101" pitchFamily="2" charset="-122"/>
              </a:rPr>
              <a:t>工</a:t>
            </a:r>
            <a:endParaRPr lang="zh-CN" altLang="en-US" sz="32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30" name="Rectangle 24"/>
          <p:cNvSpPr/>
          <p:nvPr/>
        </p:nvSpPr>
        <p:spPr>
          <a:xfrm>
            <a:off x="5781317" y="3614578"/>
            <a:ext cx="15115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600" b="1" spc="300" dirty="0">
                <a:latin typeface="Agency FB" panose="020B0503020202020204" pitchFamily="34" charset="0"/>
                <a:cs typeface="ISOCP2" panose="00000400000000000000" pitchFamily="2" charset="0"/>
              </a:rPr>
              <a:t>SUBTITLE</a:t>
            </a:r>
            <a:endParaRPr lang="id-ID" sz="1600" b="1" spc="300" dirty="0">
              <a:latin typeface="Agency FB" panose="020B0503020202020204" pitchFamily="34" charset="0"/>
              <a:cs typeface="ISOCP2" panose="00000400000000000000" pitchFamily="2" charset="0"/>
            </a:endParaRPr>
          </a:p>
        </p:txBody>
      </p:sp>
      <p:sp>
        <p:nvSpPr>
          <p:cNvPr id="31" name="文本框 30"/>
          <p:cNvSpPr txBox="1"/>
          <p:nvPr/>
        </p:nvSpPr>
        <p:spPr bwMode="auto">
          <a:xfrm>
            <a:off x="6009640" y="3021965"/>
            <a:ext cx="669925" cy="3046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dist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defRPr>
            </a:lvl1pPr>
            <a:lvl2pPr marL="742950" indent="-285750">
              <a:defRPr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b="1" dirty="0">
                <a:solidFill>
                  <a:schemeClr val="bg1"/>
                </a:solidFill>
                <a:latin typeface="+mn-ea"/>
                <a:ea typeface="+mn-ea"/>
                <a:cs typeface="+mn-ea"/>
              </a:rPr>
              <a:t>高级</a:t>
            </a:r>
            <a:endParaRPr lang="en-US" altLang="zh-CN" sz="3200" b="1" dirty="0">
              <a:solidFill>
                <a:schemeClr val="bg1"/>
              </a:solidFill>
              <a:latin typeface="+mn-ea"/>
              <a:ea typeface="+mn-ea"/>
              <a:cs typeface="+mn-ea"/>
            </a:endParaRPr>
          </a:p>
          <a:p>
            <a:r>
              <a:rPr lang="en-US" altLang="zh-CN" sz="3200" b="1" dirty="0">
                <a:solidFill>
                  <a:schemeClr val="bg1"/>
                </a:solidFill>
                <a:latin typeface="+mn-ea"/>
                <a:ea typeface="+mn-ea"/>
                <a:cs typeface="+mn-ea"/>
              </a:rPr>
              <a:t>UI</a:t>
            </a:r>
            <a:endParaRPr lang="en-US" altLang="zh-CN" sz="3200" b="1" dirty="0">
              <a:solidFill>
                <a:schemeClr val="bg1"/>
              </a:solidFill>
              <a:latin typeface="+mn-ea"/>
              <a:ea typeface="+mn-ea"/>
              <a:cs typeface="+mn-ea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latin typeface="+mn-ea"/>
                <a:ea typeface="+mn-ea"/>
                <a:cs typeface="+mn-ea"/>
              </a:rPr>
              <a:t>设</a:t>
            </a:r>
            <a:endParaRPr lang="zh-CN" altLang="en-US" sz="3200" b="1" dirty="0">
              <a:solidFill>
                <a:schemeClr val="bg1"/>
              </a:solidFill>
              <a:latin typeface="+mn-ea"/>
              <a:ea typeface="+mn-ea"/>
              <a:cs typeface="+mn-ea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latin typeface="+mn-ea"/>
                <a:ea typeface="+mn-ea"/>
                <a:cs typeface="+mn-ea"/>
              </a:rPr>
              <a:t>计</a:t>
            </a:r>
            <a:endParaRPr lang="zh-CN" altLang="en-US" sz="3200" b="1" dirty="0">
              <a:solidFill>
                <a:schemeClr val="bg1"/>
              </a:solidFill>
              <a:latin typeface="+mn-ea"/>
              <a:ea typeface="+mn-ea"/>
              <a:cs typeface="+mn-ea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latin typeface="+mn-ea"/>
                <a:ea typeface="+mn-ea"/>
                <a:cs typeface="+mn-ea"/>
              </a:rPr>
              <a:t>师</a:t>
            </a:r>
            <a:endParaRPr lang="zh-CN" altLang="en-US" sz="3200" b="1" dirty="0">
              <a:solidFill>
                <a:schemeClr val="bg1"/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32" name="Rectangle 24"/>
          <p:cNvSpPr/>
          <p:nvPr/>
        </p:nvSpPr>
        <p:spPr>
          <a:xfrm>
            <a:off x="8189380" y="4479787"/>
            <a:ext cx="15115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600" b="1" spc="300" dirty="0">
                <a:latin typeface="Agency FB" panose="020B0503020202020204" pitchFamily="34" charset="0"/>
                <a:cs typeface="ISOCP2" panose="00000400000000000000" pitchFamily="2" charset="0"/>
              </a:rPr>
              <a:t>SUBTITLE</a:t>
            </a:r>
            <a:endParaRPr lang="id-ID" sz="1600" b="1" spc="300" dirty="0">
              <a:latin typeface="Agency FB" panose="020B0503020202020204" pitchFamily="34" charset="0"/>
              <a:cs typeface="ISOCP2" panose="00000400000000000000" pitchFamily="2" charset="0"/>
            </a:endParaRPr>
          </a:p>
        </p:txBody>
      </p:sp>
      <p:sp>
        <p:nvSpPr>
          <p:cNvPr id="33" name="文本框 32"/>
          <p:cNvSpPr txBox="1"/>
          <p:nvPr/>
        </p:nvSpPr>
        <p:spPr bwMode="auto">
          <a:xfrm>
            <a:off x="8484235" y="3338830"/>
            <a:ext cx="685165" cy="3046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dist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defRPr>
            </a:lvl1pPr>
            <a:lvl2pPr marL="742950" indent="-285750">
              <a:defRPr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b="1" dirty="0">
                <a:solidFill>
                  <a:schemeClr val="bg1"/>
                </a:solidFill>
                <a:latin typeface="+mn-ea"/>
                <a:ea typeface="+mn-ea"/>
                <a:cs typeface="+mn-ea"/>
                <a:sym typeface="+mn-ea"/>
              </a:rPr>
              <a:t>高级</a:t>
            </a:r>
            <a:endParaRPr lang="en-US" altLang="zh-CN" sz="3200" b="1" dirty="0">
              <a:solidFill>
                <a:schemeClr val="bg1"/>
              </a:solidFill>
              <a:latin typeface="+mn-ea"/>
              <a:ea typeface="+mn-ea"/>
              <a:cs typeface="+mn-ea"/>
            </a:endParaRPr>
          </a:p>
          <a:p>
            <a:r>
              <a:rPr lang="en-US" altLang="zh-CN" sz="3200" b="1" dirty="0">
                <a:solidFill>
                  <a:schemeClr val="bg1"/>
                </a:solidFill>
                <a:latin typeface="+mn-ea"/>
                <a:ea typeface="+mn-ea"/>
                <a:cs typeface="+mn-ea"/>
                <a:sym typeface="+mn-ea"/>
              </a:rPr>
              <a:t>UI</a:t>
            </a:r>
            <a:endParaRPr lang="en-US" altLang="zh-CN" sz="3200" b="1" dirty="0">
              <a:solidFill>
                <a:schemeClr val="bg1"/>
              </a:solidFill>
              <a:latin typeface="+mn-ea"/>
              <a:ea typeface="+mn-ea"/>
              <a:cs typeface="+mn-ea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latin typeface="+mn-ea"/>
                <a:ea typeface="+mn-ea"/>
                <a:cs typeface="+mn-ea"/>
                <a:sym typeface="+mn-ea"/>
              </a:rPr>
              <a:t>设</a:t>
            </a:r>
            <a:endParaRPr lang="zh-CN" altLang="en-US" sz="3200" b="1" dirty="0">
              <a:solidFill>
                <a:schemeClr val="bg1"/>
              </a:solidFill>
              <a:latin typeface="+mn-ea"/>
              <a:ea typeface="+mn-ea"/>
              <a:cs typeface="+mn-ea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latin typeface="+mn-ea"/>
                <a:ea typeface="+mn-ea"/>
                <a:cs typeface="+mn-ea"/>
                <a:sym typeface="+mn-ea"/>
              </a:rPr>
              <a:t>计</a:t>
            </a:r>
            <a:endParaRPr lang="zh-CN" altLang="en-US" sz="3200" b="1" dirty="0">
              <a:solidFill>
                <a:schemeClr val="bg1"/>
              </a:solidFill>
              <a:latin typeface="+mn-ea"/>
              <a:ea typeface="+mn-ea"/>
              <a:cs typeface="+mn-ea"/>
              <a:sym typeface="+mn-ea"/>
            </a:endParaRPr>
          </a:p>
          <a:p>
            <a:r>
              <a:rPr lang="zh-CN" altLang="en-US" sz="3200" b="1" dirty="0">
                <a:solidFill>
                  <a:schemeClr val="bg1"/>
                </a:solidFill>
                <a:ea typeface="宋体" panose="02010600030101010101" pitchFamily="2" charset="-122"/>
              </a:rPr>
              <a:t>师</a:t>
            </a:r>
            <a:endParaRPr lang="zh-CN" altLang="en-US" sz="3200" b="1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34" name="Rectangle 24"/>
          <p:cNvSpPr/>
          <p:nvPr/>
        </p:nvSpPr>
        <p:spPr>
          <a:xfrm>
            <a:off x="9941727" y="4046187"/>
            <a:ext cx="15115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1600" b="1" spc="300" dirty="0">
                <a:latin typeface="Agency FB" panose="020B0503020202020204" pitchFamily="34" charset="0"/>
                <a:cs typeface="ISOCP2" panose="00000400000000000000" pitchFamily="2" charset="0"/>
              </a:rPr>
              <a:t>SUBTITLE</a:t>
            </a:r>
            <a:endParaRPr lang="id-ID" sz="1600" b="1" spc="300" dirty="0">
              <a:latin typeface="Agency FB" panose="020B0503020202020204" pitchFamily="34" charset="0"/>
              <a:cs typeface="ISOCP2" panose="00000400000000000000" pitchFamily="2" charset="0"/>
            </a:endParaRPr>
          </a:p>
        </p:txBody>
      </p:sp>
      <p:sp>
        <p:nvSpPr>
          <p:cNvPr id="35" name="文本框 34"/>
          <p:cNvSpPr txBox="1"/>
          <p:nvPr/>
        </p:nvSpPr>
        <p:spPr bwMode="auto">
          <a:xfrm>
            <a:off x="10512425" y="2394585"/>
            <a:ext cx="1662430" cy="427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dist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dobe Myungjo Std M" panose="02020600000000000000" pitchFamily="18" charset="-128"/>
                <a:cs typeface="Arial" panose="020B0604020202020204" pitchFamily="34" charset="0"/>
              </a:defRPr>
            </a:lvl1pPr>
            <a:lvl2pPr marL="742950" indent="-285750">
              <a:defRPr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endParaRPr lang="en-US" altLang="zh-CN" sz="2800" b="1" dirty="0">
              <a:solidFill>
                <a:schemeClr val="bg1"/>
              </a:solidFill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ea typeface="宋体" panose="02010600030101010101" pitchFamily="2" charset="-122"/>
              </a:rPr>
              <a:t>高</a:t>
            </a:r>
            <a:endParaRPr lang="zh-CN" altLang="en-US" sz="28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ea typeface="宋体" panose="02010600030101010101" pitchFamily="2" charset="-122"/>
              </a:rPr>
              <a:t>级</a:t>
            </a:r>
            <a:endParaRPr lang="zh-CN" altLang="en-US" sz="28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ea typeface="宋体" panose="02010600030101010101" pitchFamily="2" charset="-122"/>
              </a:rPr>
              <a:t>Android</a:t>
            </a:r>
            <a:endParaRPr lang="en-US" altLang="zh-CN" sz="28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ea typeface="宋体" panose="02010600030101010101" pitchFamily="2" charset="-122"/>
              </a:rPr>
              <a:t>开</a:t>
            </a:r>
            <a:endParaRPr lang="zh-CN" altLang="en-US" sz="28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ea typeface="宋体" panose="02010600030101010101" pitchFamily="2" charset="-122"/>
              </a:rPr>
              <a:t>发</a:t>
            </a:r>
            <a:endParaRPr lang="zh-CN" altLang="en-US" sz="28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ea typeface="宋体" panose="02010600030101010101" pitchFamily="2" charset="-122"/>
              </a:rPr>
              <a:t>工</a:t>
            </a:r>
            <a:endParaRPr lang="zh-CN" altLang="en-US" sz="28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ea typeface="宋体" panose="02010600030101010101" pitchFamily="2" charset="-122"/>
              </a:rPr>
              <a:t>程</a:t>
            </a:r>
            <a:endParaRPr lang="zh-CN" altLang="en-US" sz="28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ea typeface="宋体" panose="02010600030101010101" pitchFamily="2" charset="-122"/>
              </a:rPr>
              <a:t>师</a:t>
            </a:r>
            <a:endParaRPr lang="zh-CN" altLang="en-US" sz="2800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endParaRPr lang="zh-CN" altLang="en-US" b="1" dirty="0">
              <a:solidFill>
                <a:schemeClr val="bg1"/>
              </a:solidFill>
              <a:ea typeface="宋体" panose="02010600030101010101" pitchFamily="2" charset="-122"/>
            </a:endParaRPr>
          </a:p>
          <a:p>
            <a:endParaRPr lang="en-US" altLang="zh-CN" dirty="0"/>
          </a:p>
        </p:txBody>
      </p:sp>
      <p:sp>
        <p:nvSpPr>
          <p:cNvPr id="36" name="Rectangle 24"/>
          <p:cNvSpPr/>
          <p:nvPr/>
        </p:nvSpPr>
        <p:spPr>
          <a:xfrm>
            <a:off x="4111180" y="117077"/>
            <a:ext cx="4065412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id-ID" sz="6600" spc="600" dirty="0">
                <a:solidFill>
                  <a:schemeClr val="bg1"/>
                </a:solidFill>
                <a:latin typeface="Agency FB" panose="020B0503020202020204" pitchFamily="34" charset="0"/>
                <a:cs typeface="ISOCP2" panose="00000400000000000000" pitchFamily="2" charset="0"/>
              </a:rPr>
              <a:t>成员介绍</a:t>
            </a:r>
            <a:endParaRPr lang="zh-CN" altLang="id-ID" sz="6600" spc="600" dirty="0">
              <a:solidFill>
                <a:schemeClr val="bg1"/>
              </a:solidFill>
              <a:latin typeface="Agency FB" panose="020B0503020202020204" pitchFamily="34" charset="0"/>
              <a:cs typeface="ISOCP2" panose="00000400000000000000" pitchFamily="2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94055" y="2072640"/>
            <a:ext cx="16275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b="1" spc="-300" dirty="0">
                <a:solidFill>
                  <a:schemeClr val="bg1"/>
                </a:solidFill>
                <a:latin typeface="+mn-ea"/>
                <a:cs typeface="+mn-ea"/>
              </a:rPr>
              <a:t>陈 上 英</a:t>
            </a:r>
            <a:endParaRPr lang="zh-CN" altLang="en-US" sz="2800" b="1" spc="-300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pic>
        <p:nvPicPr>
          <p:cNvPr id="20" name="Surkin - Tiger Rhythm [mp3clan]1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781040" y="-315595"/>
            <a:ext cx="619125" cy="61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00" advClick="0" advTm="0">
        <p:push/>
      </p:transition>
    </mc:Choice>
    <mc:Fallback>
      <p:transition spd="med" advClick="0" advTm="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4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3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7" dur="3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3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5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2" dur="3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3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500"/>
                            </p:stCondLst>
                            <p:childTnLst>
                              <p:par>
                                <p:cTn id="7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35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7" dur="3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3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500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000"/>
                            </p:stCondLst>
                            <p:childTnLst>
                              <p:par>
                                <p:cTn id="9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35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2" dur="3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500"/>
                            </p:stCondLst>
                            <p:childTnLst>
                              <p:par>
                                <p:cTn id="10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3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35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7" dur="3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4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79" showWhenStopped="0">
                <p:cTn id="134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8" grpId="0"/>
      <p:bldP spid="10" grpId="0"/>
      <p:bldP spid="11" grpId="0"/>
      <p:bldP spid="2" grpId="0" bldLvl="0" animBg="1"/>
      <p:bldP spid="13" grpId="0" bldLvl="0" animBg="1"/>
      <p:bldP spid="14" grpId="0" bldLvl="0" animBg="1"/>
      <p:bldP spid="15" grpId="0"/>
      <p:bldP spid="16" grpId="0" bldLvl="0" animBg="1"/>
      <p:bldP spid="17" grpId="0" bldLvl="0" animBg="1"/>
      <p:bldP spid="18" grpId="0"/>
      <p:bldP spid="19" grpId="0"/>
      <p:bldP spid="21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23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20" advTm="0">
        <p14:flythrough dir="out"/>
      </p:transition>
    </mc:Choice>
    <mc:Fallback>
      <p:transition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684206" y="1543869"/>
            <a:ext cx="682358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3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23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20" advTm="0">
        <p14:flythrough dir="out"/>
      </p:transition>
    </mc:Choice>
    <mc:Fallback>
      <p:transition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14:flythrough/>
      </p:transition>
    </mc:Choice>
    <mc:Fallback>
      <p:transition spd="med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00"/>
    </mc:Choice>
    <mc:Fallback>
      <p:transition advTm="3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622800" y="3075057"/>
            <a:ext cx="29464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是一群患有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56200" y="3075057"/>
            <a:ext cx="1879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恋物癖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500" y="3075057"/>
            <a:ext cx="1905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强迫症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81600" y="2709545"/>
            <a:ext cx="20872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小白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68800" y="2767281"/>
            <a:ext cx="34544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小白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50"/>
    </mc:Choice>
    <mc:Fallback>
      <p:transition advTm="35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56200" y="3075057"/>
            <a:ext cx="18796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设计了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一款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38700" y="3075305"/>
            <a:ext cx="37655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智能农业大棚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50"/>
    </mc:Choice>
    <mc:Fallback>
      <p:transition advTm="25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71900" y="2767281"/>
            <a:ext cx="4648200" cy="255333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dist"/>
            <a:r>
              <a:rPr lang="zh-CN" altLang="en-US" sz="8000" b="1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智能农业大棚</a:t>
            </a:r>
            <a:endParaRPr lang="zh-CN" altLang="en-US" sz="8000" b="1" dirty="0">
              <a:solidFill>
                <a:schemeClr val="accent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50"/>
    </mc:Choice>
    <mc:Fallback>
      <p:transition advTm="35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76800" y="2767281"/>
            <a:ext cx="2438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500" y="3075057"/>
            <a:ext cx="190500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50"/>
    </mc:Choice>
    <mc:Fallback>
      <p:transition advTm="25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388114" y="2644170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嘘！</a:t>
            </a:r>
            <a:endParaRPr lang="zh-CN" altLang="en-US" sz="9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苹果发布会107秒背景音乐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46760" y="3048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"/>
    </mc:Choice>
    <mc:Fallback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500" y="3075057"/>
            <a:ext cx="190500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便捷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43500" y="3075057"/>
            <a:ext cx="190500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实用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50"/>
    </mc:Choice>
    <mc:Fallback>
      <p:transition advTm="25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51400" y="3075057"/>
            <a:ext cx="24892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我们叫它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81600" y="3075057"/>
            <a:ext cx="182880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慧农宝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00550" y="2767281"/>
            <a:ext cx="3390900" cy="132207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dist"/>
            <a:r>
              <a:rPr lang="zh-CN" altLang="en-US" sz="8000" b="1" dirty="0">
                <a:solidFill>
                  <a:schemeClr val="accent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慧农宝</a:t>
            </a:r>
            <a:endParaRPr lang="zh-CN" altLang="en-US" sz="8000" b="1" dirty="0">
              <a:solidFill>
                <a:schemeClr val="accent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50"/>
    </mc:Choice>
    <mc:Fallback>
      <p:transition advTm="35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36026" y="2767281"/>
            <a:ext cx="35199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有了它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 advTm="150">
        <p14:flythrough dir="out"/>
      </p:transition>
    </mc:Choice>
    <mc:Fallback>
      <p:transition advTm="150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00"/>
    </mc:Choice>
    <mc:Fallback>
      <p:transition advTm="20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00"/>
    </mc:Choice>
    <mc:Fallback>
      <p:transition advTm="20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00"/>
    </mc:Choice>
    <mc:Fallback>
      <p:transition advTm="20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45860" y="3075305"/>
            <a:ext cx="15195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控制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玩到哪儿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50"/>
    </mc:Choice>
    <mc:Fallback>
      <p:transition advTm="25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64782" y="2730768"/>
            <a:ext cx="3262433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8000" cap="none" spc="0" smtClean="0">
                <a:ln w="10160">
                  <a:noFill/>
                  <a:prstDash val="solid"/>
                </a:ln>
                <a:latin typeface="微软雅黑" panose="020B0503020204020204" pitchFamily="34" charset="-122"/>
                <a:ea typeface="微软雅黑" panose="020B0503020204020204" pitchFamily="34" charset="-122"/>
              </a:rPr>
              <a:t>憋缩话</a:t>
            </a:r>
            <a:endParaRPr lang="zh-CN" altLang="en-US" sz="8000" cap="none" spc="0" dirty="0">
              <a:ln w="10160">
                <a:noFill/>
                <a:prstDash val="solid"/>
              </a:ln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91523" y="2461464"/>
            <a:ext cx="4608954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11500" cap="none" spc="0" smtClean="0">
                <a:ln w="10160">
                  <a:noFill/>
                  <a:prstDash val="solid"/>
                </a:ln>
                <a:latin typeface="微软雅黑" panose="020B0503020204020204" pitchFamily="34" charset="-122"/>
                <a:ea typeface="微软雅黑" panose="020B0503020204020204" pitchFamily="34" charset="-122"/>
              </a:rPr>
              <a:t>憋缩话</a:t>
            </a:r>
            <a:endParaRPr lang="zh-CN" altLang="en-US" sz="11500" cap="none" spc="0" dirty="0">
              <a:ln w="10160">
                <a:noFill/>
                <a:prstDash val="solid"/>
              </a:ln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810484" y="1901343"/>
            <a:ext cx="6571031" cy="264687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16600" smtClean="0">
                <a:ln w="10160">
                  <a:noFill/>
                  <a:prstDash val="solid"/>
                </a:ln>
                <a:latin typeface="微软雅黑" panose="020B0503020204020204" pitchFamily="34" charset="-122"/>
                <a:ea typeface="微软雅黑" panose="020B0503020204020204" pitchFamily="34" charset="-122"/>
              </a:rPr>
              <a:t>憋缩话</a:t>
            </a:r>
            <a:endParaRPr lang="zh-CN" altLang="en-US" sz="16600" cap="none" spc="0" dirty="0">
              <a:ln w="10160">
                <a:noFill/>
                <a:prstDash val="solid"/>
              </a:ln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"/>
    </mc:Choice>
    <mc:Fallback>
      <p:transition spd="slow" advTm="1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7037E-6 L 1.66667E-6 0.00024 " pathEditMode="relative" rAng="0" ptsTypes="AA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07407E-6 L -2.5E-6 0.00023 " pathEditMode="relative" rAng="0" ptsTypes="AA">
                                      <p:cBhvr>
                                        <p:cTn id="14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63406" y="168627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61197" y="59302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3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07407E-6 L -2.5E-6 0.00023 " pathEditMode="relative" rAng="0" ptsTypes="AA">
                                      <p:cBhvr>
                                        <p:cTn id="2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6 L 0 0.00024 " pathEditMode="relative" rAng="0" ptsTypes="AA">
                                      <p:cBhvr>
                                        <p:cTn id="2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6" presetClass="emp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1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100000" y="100000"/>
                                      <p:to x="140466" y="142442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3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  <p:from x="71192" y="70204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  <p:bldP spid="3" grpId="1"/>
      <p:bldP spid="3" grpId="2"/>
      <p:bldP spid="3" grpId="3"/>
      <p:bldP spid="3" grpId="4"/>
      <p:bldP spid="3" grpId="5"/>
      <p:bldP spid="4" grpId="0"/>
      <p:bldP spid="4" grpId="1"/>
      <p:bldP spid="4" grpId="2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4677" y="3075057"/>
            <a:ext cx="8665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592611" y="3075057"/>
            <a:ext cx="1306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27417" y="3075057"/>
            <a:ext cx="1854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轻松地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0859" y="3075057"/>
            <a:ext cx="2403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走到哪儿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42941" y="3075057"/>
            <a:ext cx="236438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农业大棚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50"/>
    </mc:Choice>
    <mc:Fallback>
      <p:transition advTm="25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矩形 1"/>
          <p:cNvSpPr/>
          <p:nvPr>
            <p:custDataLst>
              <p:tags r:id="rId1"/>
            </p:custDataLst>
          </p:nvPr>
        </p:nvSpPr>
        <p:spPr>
          <a:xfrm>
            <a:off x="8412480" y="0"/>
            <a:ext cx="377952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" name="PA_矩形 2"/>
          <p:cNvSpPr/>
          <p:nvPr>
            <p:custDataLst>
              <p:tags r:id="rId2"/>
            </p:custDataLst>
          </p:nvPr>
        </p:nvSpPr>
        <p:spPr>
          <a:xfrm>
            <a:off x="5764530" y="0"/>
            <a:ext cx="264795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PA_矩形 3"/>
          <p:cNvSpPr/>
          <p:nvPr>
            <p:custDataLst>
              <p:tags r:id="rId3"/>
            </p:custDataLst>
          </p:nvPr>
        </p:nvSpPr>
        <p:spPr>
          <a:xfrm>
            <a:off x="3947160" y="0"/>
            <a:ext cx="181737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PA_矩形 4"/>
          <p:cNvSpPr/>
          <p:nvPr>
            <p:custDataLst>
              <p:tags r:id="rId4"/>
            </p:custDataLst>
          </p:nvPr>
        </p:nvSpPr>
        <p:spPr>
          <a:xfrm>
            <a:off x="2438399" y="0"/>
            <a:ext cx="1518285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PA_矩形 5"/>
          <p:cNvSpPr/>
          <p:nvPr>
            <p:custDataLst>
              <p:tags r:id="rId5"/>
            </p:custDataLst>
          </p:nvPr>
        </p:nvSpPr>
        <p:spPr>
          <a:xfrm>
            <a:off x="1299210" y="0"/>
            <a:ext cx="1140142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7" name="PA_矩形 6"/>
          <p:cNvSpPr/>
          <p:nvPr>
            <p:custDataLst>
              <p:tags r:id="rId6"/>
            </p:custDataLst>
          </p:nvPr>
        </p:nvSpPr>
        <p:spPr>
          <a:xfrm>
            <a:off x="441234" y="0"/>
            <a:ext cx="872014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PA_矩形 7"/>
          <p:cNvSpPr/>
          <p:nvPr>
            <p:custDataLst>
              <p:tags r:id="rId7"/>
            </p:custDataLst>
          </p:nvPr>
        </p:nvSpPr>
        <p:spPr>
          <a:xfrm>
            <a:off x="0" y="0"/>
            <a:ext cx="449104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1100"/>
    </mc:Choice>
    <mc:Fallback>
      <p:transition advTm="1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 bldLvl="0" animBg="1"/>
      <p:bldP spid="6" grpId="0" bldLvl="0" animBg="1"/>
      <p:bldP spid="7" grpId="0" bldLvl="0" animBg="1"/>
      <p:bldP spid="8" grpId="0" bldLvl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PA_图片 2" descr="C:\Users\Administrator\Desktop\124474639622092716.png12447463962209271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545465" y="513715"/>
            <a:ext cx="3422650" cy="5829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"/>
    </mc:Choice>
    <mc:Fallback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50300">
                                          <p:val>
                                            <p:strVal val="#ppt_h*1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40300">
                                          <p:val>
                                            <p:strVal val="#ppt_y+0.1"/>
                                          </p:val>
                                        </p:tav>
                                        <p:tav tm="61300">
                                          <p:val>
                                            <p:strVal val="#ppt_y-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50300">
                                          <p:val>
                                            <p:strVal val="#ppt_w*1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01535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A_图片 8" descr="C:\Users\Administrator\Desktop\101633226031696792.png10163322603169679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3666490" y="254000"/>
            <a:ext cx="3856355" cy="62757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"/>
    </mc:Choice>
    <mc:Fallback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50300">
                                          <p:val>
                                            <p:strVal val="#ppt_h*1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40300">
                                          <p:val>
                                            <p:strVal val="#ppt_y+0.1"/>
                                          </p:val>
                                        </p:tav>
                                        <p:tav tm="61300">
                                          <p:val>
                                            <p:strVal val="#ppt_y-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50300">
                                          <p:val>
                                            <p:strVal val="#ppt_w*1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6103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819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692515" y="1543869"/>
            <a:ext cx="28384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b="1" spc="-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endParaRPr lang="zh-CN" altLang="en-US" sz="239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PA_图片 10" descr="C:\Users\Administrator\Desktop\74058709394016399.png7405870939401639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7964170" y="274955"/>
            <a:ext cx="3430270" cy="6098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"/>
    </mc:Choice>
    <mc:Fallback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50300">
                                          <p:val>
                                            <p:strVal val="#ppt_h*1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40300">
                                          <p:val>
                                            <p:strVal val="#ppt_y+0.1"/>
                                          </p:val>
                                        </p:tav>
                                        <p:tav tm="61300">
                                          <p:val>
                                            <p:strVal val="#ppt_y-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50300">
                                          <p:val>
                                            <p:strVal val="#ppt_w*1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A_图片 2" descr="C:\Users\Administrator\Desktop\124474639622092716.png12447463962209271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682625" y="990600"/>
            <a:ext cx="3422650" cy="5829935"/>
          </a:xfrm>
          <a:prstGeom prst="rect">
            <a:avLst/>
          </a:prstGeom>
        </p:spPr>
      </p:pic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A_图片 8" descr="C:\Users\Administrator\Desktop\101633226031696792.png10163322603169679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/>
          <a:stretch>
            <a:fillRect/>
          </a:stretch>
        </p:blipFill>
        <p:spPr>
          <a:xfrm>
            <a:off x="3683635" y="710565"/>
            <a:ext cx="3604895" cy="5866130"/>
          </a:xfrm>
          <a:prstGeom prst="rect">
            <a:avLst/>
          </a:prstGeom>
        </p:spPr>
      </p:pic>
      <p:pic>
        <p:nvPicPr>
          <p:cNvPr id="11" name="PA_图片 10" descr="C:\Users\Administrator\Desktop\74058709394016399.png7405870939401639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/>
          <a:stretch>
            <a:fillRect/>
          </a:stretch>
        </p:blipFill>
        <p:spPr>
          <a:xfrm>
            <a:off x="7122795" y="203835"/>
            <a:ext cx="3430270" cy="6098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"/>
    </mc:Choice>
    <mc:Fallback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50300">
                                          <p:val>
                                            <p:strVal val="#ppt_h*1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40300">
                                          <p:val>
                                            <p:strVal val="#ppt_y+0.1"/>
                                          </p:val>
                                        </p:tav>
                                        <p:tav tm="61300">
                                          <p:val>
                                            <p:strVal val="#ppt_y-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50300">
                                          <p:val>
                                            <p:strVal val="#ppt_w*1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17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50300">
                                          <p:val>
                                            <p:strVal val="#ppt_h*1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40300">
                                          <p:val>
                                            <p:strVal val="#ppt_y+0.1"/>
                                          </p:val>
                                        </p:tav>
                                        <p:tav tm="61300">
                                          <p:val>
                                            <p:strVal val="#ppt_y-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50300">
                                          <p:val>
                                            <p:strVal val="#ppt_w*1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4" presetClass="entr" presetSubtype="5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to="" calcmode="lin" valueType="num">
                                      <p:cBhvr>
                                        <p:cTn id="25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50300">
                                          <p:val>
                                            <p:strVal val="#ppt_h*1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40300">
                                          <p:val>
                                            <p:strVal val="#ppt_y+0.1"/>
                                          </p:val>
                                        </p:tav>
                                        <p:tav tm="61300">
                                          <p:val>
                                            <p:strVal val="#ppt_y-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50300">
                                          <p:val>
                                            <p:strVal val="#ppt_w*1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114800" y="3075305"/>
            <a:ext cx="54711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担心植物会背淹死？？？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Tm="200">
        <p14:flythrough/>
      </p:transition>
    </mc:Choice>
    <mc:Fallback>
      <p:transition advTm="200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95850" y="3075057"/>
            <a:ext cx="2400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不再担心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Tm="300">
        <p14:flythrough/>
      </p:transition>
    </mc:Choice>
    <mc:Fallback>
      <p:transition advTm="300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848100" y="2767281"/>
            <a:ext cx="44958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在设计上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933950" y="3075057"/>
            <a:ext cx="2324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在设计上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069328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朋</a:t>
            </a:r>
            <a:endParaRPr lang="zh-CN" altLang="en-US" sz="4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76654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友</a:t>
            </a:r>
            <a:endParaRPr lang="zh-CN" altLang="en-US" sz="4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83980" y="3013502"/>
            <a:ext cx="838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们</a:t>
            </a:r>
            <a:endParaRPr lang="zh-CN" altLang="en-US" sz="4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300">
        <p14:flythrough dir="out"/>
      </p:transition>
    </mc:Choice>
    <mc:Fallback>
      <p:transition spd="med" advTm="2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0 L -0.02227 0 " pathEditMode="relative" rAng="0" ptsTypes="AA">
                                      <p:cBhvr>
                                        <p:cTn id="6" dur="2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0 L 0.02552 0 " pathEditMode="relative" rAng="0" ptsTypes="AA">
                                      <p:cBhvr>
                                        <p:cTn id="8" dur="2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300" fill="hold"/>
                                        <p:tgtEl>
                                          <p:spTgt spid="3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300" fill="hold"/>
                                        <p:tgtEl>
                                          <p:spTgt spid="5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300" fill="hold"/>
                                        <p:tgtEl>
                                          <p:spTgt spid="4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5" grpId="0"/>
      <p:bldP spid="5" grpId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057"/>
            <a:ext cx="127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00"/>
    </mc:Choice>
    <mc:Fallback>
      <p:transition advTm="200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08295" y="3075305"/>
            <a:ext cx="13754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已经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1000" y="3075305"/>
            <a:ext cx="17576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实现了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50765" y="3075940"/>
            <a:ext cx="24904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自动功能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0"/>
    </mc:Choice>
    <mc:Fallback>
      <p:transition advTm="150"/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614420" y="2767965"/>
            <a:ext cx="496316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自动功能</a:t>
            </a:r>
            <a:endParaRPr lang="zh-CN" altLang="en-US" sz="8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Tm="300">
        <p14:flythrough dir="out"/>
      </p:transition>
    </mc:Choice>
    <mc:Fallback>
      <p:transition advTm="300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38955" y="3075305"/>
            <a:ext cx="40792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参数达到预定值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Tm="0">
        <p14:flythrough/>
      </p:transition>
    </mc:Choice>
    <mc:Fallback>
      <p:transition advTm="0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62270" y="3075940"/>
            <a:ext cx="12668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就会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752975" y="3075305"/>
            <a:ext cx="26860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自动关闭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24450" y="3075057"/>
            <a:ext cx="1943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分别有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"/>
    </mc:Choice>
    <mc:Fallback>
      <p:transition spd="slow" advTm="150"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324350" y="2767281"/>
            <a:ext cx="35433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分别有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"/>
    </mc:Choice>
    <mc:Fallback>
      <p:transition spd="slow" advTm="15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43050" y="1463552"/>
            <a:ext cx="3662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8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  <a:endParaRPr lang="zh-CN" altLang="en-US" sz="88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"/>
    </mc:Choice>
    <mc:Fallback>
      <p:transition spd="slow" advTm="10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743199" y="2151728"/>
            <a:ext cx="670560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分别有</a:t>
            </a:r>
            <a:endParaRPr lang="zh-CN" altLang="en-US" sz="1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:\Users\Administrator\Desktop\124474639622092716.png124474639622092716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2504123" y="635"/>
            <a:ext cx="3857625" cy="6858000"/>
          </a:xfrm>
          <a:prstGeom prst="rect">
            <a:avLst/>
          </a:prstGeom>
        </p:spPr>
      </p:pic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8019415" y="3075305"/>
            <a:ext cx="22879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环境控制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 advTm="500">
        <p:pull/>
      </p:transition>
    </mc:Choice>
    <mc:Fallback>
      <p:transition advTm="500">
        <p:pull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974330" y="3075305"/>
            <a:ext cx="23329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远程控制</a:t>
            </a:r>
            <a:endParaRPr lang="zh-CN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10163322603169679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42845" y="-62865"/>
            <a:ext cx="3888036" cy="69120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 advTm="500">
        <p:pull/>
      </p:transition>
    </mc:Choice>
    <mc:Fallback>
      <p:transition advTm="500">
        <p:pull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851140" y="3075305"/>
            <a:ext cx="24561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参数设定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740587093940163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34285" y="-45085"/>
            <a:ext cx="3908286" cy="69480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 advTm="300">
        <p:pull/>
      </p:transition>
    </mc:Choice>
    <mc:Fallback>
      <p:transition advTm="300">
        <p:pull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89500" y="3075057"/>
            <a:ext cx="24130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总之就是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333750" y="2767281"/>
            <a:ext cx="5524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萌力与颜值</a:t>
            </a:r>
            <a:endParaRPr lang="zh-CN" altLang="en-US" sz="8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50"/>
    </mc:Choice>
    <mc:Fallback>
      <p:transition advTm="350"/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8252" y="1674113"/>
            <a:ext cx="10632895" cy="3555448"/>
          </a:xfrm>
          <a:custGeom>
            <a:avLst/>
            <a:gdLst/>
            <a:ahLst/>
            <a:cxnLst/>
            <a:rect l="l" t="t" r="r" b="b"/>
            <a:pathLst>
              <a:path w="10632895" h="3555448">
                <a:moveTo>
                  <a:pt x="1040272" y="1898852"/>
                </a:moveTo>
                <a:lnTo>
                  <a:pt x="1458423" y="1898852"/>
                </a:lnTo>
                <a:lnTo>
                  <a:pt x="1304531" y="2029473"/>
                </a:lnTo>
                <a:lnTo>
                  <a:pt x="1040272" y="2078207"/>
                </a:lnTo>
                <a:close/>
                <a:moveTo>
                  <a:pt x="1984354" y="1727848"/>
                </a:moveTo>
                <a:lnTo>
                  <a:pt x="1984354" y="1898852"/>
                </a:lnTo>
                <a:lnTo>
                  <a:pt x="2565053" y="1898852"/>
                </a:lnTo>
                <a:lnTo>
                  <a:pt x="2565053" y="1727848"/>
                </a:lnTo>
                <a:close/>
                <a:moveTo>
                  <a:pt x="8935290" y="1325443"/>
                </a:moveTo>
                <a:lnTo>
                  <a:pt x="9267047" y="1569121"/>
                </a:lnTo>
                <a:lnTo>
                  <a:pt x="9375307" y="2056202"/>
                </a:lnTo>
                <a:lnTo>
                  <a:pt x="9375307" y="2782370"/>
                </a:lnTo>
                <a:cubicBezTo>
                  <a:pt x="9375307" y="3008000"/>
                  <a:pt x="9317416" y="3176331"/>
                  <a:pt x="9201632" y="3287364"/>
                </a:cubicBezTo>
                <a:cubicBezTo>
                  <a:pt x="9085848" y="3398398"/>
                  <a:pt x="8913954" y="3454509"/>
                  <a:pt x="8685949" y="3455696"/>
                </a:cubicBezTo>
                <a:lnTo>
                  <a:pt x="8035780" y="3459259"/>
                </a:lnTo>
                <a:cubicBezTo>
                  <a:pt x="8002528" y="3283505"/>
                  <a:pt x="7959777" y="3101814"/>
                  <a:pt x="7907527" y="2914185"/>
                </a:cubicBezTo>
                <a:cubicBezTo>
                  <a:pt x="8134344" y="2935560"/>
                  <a:pt x="8323754" y="2946248"/>
                  <a:pt x="8475758" y="2946248"/>
                </a:cubicBezTo>
                <a:cubicBezTo>
                  <a:pt x="8615885" y="2946248"/>
                  <a:pt x="8707027" y="2917451"/>
                  <a:pt x="8749185" y="2859856"/>
                </a:cubicBezTo>
                <a:cubicBezTo>
                  <a:pt x="8791342" y="2802261"/>
                  <a:pt x="8812421" y="2727744"/>
                  <a:pt x="8812421" y="2636305"/>
                </a:cubicBezTo>
                <a:lnTo>
                  <a:pt x="8812421" y="1410779"/>
                </a:lnTo>
                <a:close/>
                <a:moveTo>
                  <a:pt x="3320318" y="796639"/>
                </a:moveTo>
                <a:lnTo>
                  <a:pt x="3320318" y="1250463"/>
                </a:lnTo>
                <a:lnTo>
                  <a:pt x="2956936" y="1250463"/>
                </a:lnTo>
                <a:lnTo>
                  <a:pt x="2956936" y="1421467"/>
                </a:lnTo>
                <a:lnTo>
                  <a:pt x="3405820" y="1421467"/>
                </a:lnTo>
                <a:lnTo>
                  <a:pt x="3405820" y="1727848"/>
                </a:lnTo>
                <a:lnTo>
                  <a:pt x="2956936" y="1727848"/>
                </a:lnTo>
                <a:lnTo>
                  <a:pt x="2956936" y="1898852"/>
                </a:lnTo>
                <a:lnTo>
                  <a:pt x="3526948" y="1898852"/>
                </a:lnTo>
                <a:lnTo>
                  <a:pt x="3526948" y="2205233"/>
                </a:lnTo>
                <a:lnTo>
                  <a:pt x="2930217" y="2205233"/>
                </a:lnTo>
                <a:cubicBezTo>
                  <a:pt x="3120220" y="2376236"/>
                  <a:pt x="3342881" y="2496176"/>
                  <a:pt x="3598199" y="2565053"/>
                </a:cubicBezTo>
                <a:cubicBezTo>
                  <a:pt x="3526948" y="2671930"/>
                  <a:pt x="3449758" y="2795433"/>
                  <a:pt x="3366632" y="2935560"/>
                </a:cubicBezTo>
                <a:cubicBezTo>
                  <a:pt x="3207504" y="2853621"/>
                  <a:pt x="3064407" y="2759213"/>
                  <a:pt x="2937342" y="2652336"/>
                </a:cubicBezTo>
                <a:cubicBezTo>
                  <a:pt x="2881528" y="2695087"/>
                  <a:pt x="2823339" y="2737838"/>
                  <a:pt x="2762776" y="2780588"/>
                </a:cubicBezTo>
                <a:lnTo>
                  <a:pt x="3445009" y="3131502"/>
                </a:lnTo>
                <a:lnTo>
                  <a:pt x="3238379" y="3462821"/>
                </a:lnTo>
                <a:cubicBezTo>
                  <a:pt x="3022250" y="3329819"/>
                  <a:pt x="2775245" y="3184941"/>
                  <a:pt x="2497364" y="3028187"/>
                </a:cubicBezTo>
                <a:lnTo>
                  <a:pt x="2673711" y="2768119"/>
                </a:lnTo>
                <a:lnTo>
                  <a:pt x="2504489" y="2540115"/>
                </a:lnTo>
                <a:cubicBezTo>
                  <a:pt x="2574553" y="2494989"/>
                  <a:pt x="2638086" y="2452832"/>
                  <a:pt x="2695087" y="2413643"/>
                </a:cubicBezTo>
                <a:cubicBezTo>
                  <a:pt x="2639273" y="2347142"/>
                  <a:pt x="2587615" y="2277672"/>
                  <a:pt x="2540115" y="2205233"/>
                </a:cubicBezTo>
                <a:lnTo>
                  <a:pt x="1989697" y="2205233"/>
                </a:lnTo>
                <a:cubicBezTo>
                  <a:pt x="1945759" y="2262234"/>
                  <a:pt x="1900039" y="2316860"/>
                  <a:pt x="1852538" y="2369111"/>
                </a:cubicBezTo>
                <a:cubicBezTo>
                  <a:pt x="1929728" y="2416612"/>
                  <a:pt x="2010479" y="2467676"/>
                  <a:pt x="2094793" y="2522302"/>
                </a:cubicBezTo>
                <a:lnTo>
                  <a:pt x="1946947" y="2734275"/>
                </a:lnTo>
                <a:cubicBezTo>
                  <a:pt x="1986135" y="2832840"/>
                  <a:pt x="2025917" y="2923685"/>
                  <a:pt x="2066293" y="3006812"/>
                </a:cubicBezTo>
                <a:lnTo>
                  <a:pt x="1694004" y="3200972"/>
                </a:lnTo>
                <a:cubicBezTo>
                  <a:pt x="1806819" y="3209285"/>
                  <a:pt x="1897664" y="3213441"/>
                  <a:pt x="1966541" y="3213441"/>
                </a:cubicBezTo>
                <a:cubicBezTo>
                  <a:pt x="2068668" y="3213441"/>
                  <a:pt x="2119731" y="3160002"/>
                  <a:pt x="2119731" y="3053125"/>
                </a:cubicBezTo>
                <a:lnTo>
                  <a:pt x="2119731" y="2297860"/>
                </a:lnTo>
                <a:lnTo>
                  <a:pt x="2490239" y="2297860"/>
                </a:lnTo>
                <a:lnTo>
                  <a:pt x="2490239" y="3049563"/>
                </a:lnTo>
                <a:cubicBezTo>
                  <a:pt x="2490239" y="3192066"/>
                  <a:pt x="2467676" y="3299833"/>
                  <a:pt x="2422550" y="3372866"/>
                </a:cubicBezTo>
                <a:cubicBezTo>
                  <a:pt x="2377424" y="3445899"/>
                  <a:pt x="2317454" y="3491916"/>
                  <a:pt x="2242640" y="3510916"/>
                </a:cubicBezTo>
                <a:cubicBezTo>
                  <a:pt x="2167826" y="3529917"/>
                  <a:pt x="1999791" y="3537635"/>
                  <a:pt x="1738536" y="3534073"/>
                </a:cubicBezTo>
                <a:cubicBezTo>
                  <a:pt x="1715973" y="3415320"/>
                  <a:pt x="1691629" y="3309631"/>
                  <a:pt x="1665503" y="3217004"/>
                </a:cubicBezTo>
                <a:lnTo>
                  <a:pt x="1229088" y="3448571"/>
                </a:lnTo>
                <a:lnTo>
                  <a:pt x="1068772" y="3088751"/>
                </a:lnTo>
                <a:cubicBezTo>
                  <a:pt x="1297964" y="2997312"/>
                  <a:pt x="1549719" y="2889247"/>
                  <a:pt x="1824038" y="2764557"/>
                </a:cubicBezTo>
                <a:lnTo>
                  <a:pt x="1617409" y="2607804"/>
                </a:lnTo>
                <a:cubicBezTo>
                  <a:pt x="1472530" y="2740807"/>
                  <a:pt x="1313402" y="2860746"/>
                  <a:pt x="1140024" y="2967624"/>
                </a:cubicBezTo>
                <a:lnTo>
                  <a:pt x="1074116" y="2864309"/>
                </a:lnTo>
                <a:lnTo>
                  <a:pt x="919144" y="3042438"/>
                </a:lnTo>
                <a:cubicBezTo>
                  <a:pt x="851455" y="2908248"/>
                  <a:pt x="786141" y="2782370"/>
                  <a:pt x="723203" y="2664805"/>
                </a:cubicBezTo>
                <a:cubicBezTo>
                  <a:pt x="628201" y="3008000"/>
                  <a:pt x="488073" y="3302505"/>
                  <a:pt x="302819" y="3548323"/>
                </a:cubicBezTo>
                <a:cubicBezTo>
                  <a:pt x="229192" y="3443821"/>
                  <a:pt x="128253" y="3326256"/>
                  <a:pt x="0" y="3195628"/>
                </a:cubicBezTo>
                <a:cubicBezTo>
                  <a:pt x="45126" y="3135955"/>
                  <a:pt x="87172" y="3072849"/>
                  <a:pt x="126138" y="3006311"/>
                </a:cubicBezTo>
                <a:lnTo>
                  <a:pt x="217967" y="2827257"/>
                </a:lnTo>
                <a:lnTo>
                  <a:pt x="504936" y="2840221"/>
                </a:lnTo>
                <a:lnTo>
                  <a:pt x="828716" y="2334548"/>
                </a:lnTo>
                <a:lnTo>
                  <a:pt x="953338" y="2315862"/>
                </a:lnTo>
                <a:lnTo>
                  <a:pt x="1118648" y="2545459"/>
                </a:lnTo>
                <a:cubicBezTo>
                  <a:pt x="1282527" y="2450457"/>
                  <a:pt x="1435717" y="2337048"/>
                  <a:pt x="1578220" y="2205233"/>
                </a:cubicBezTo>
                <a:lnTo>
                  <a:pt x="1422046" y="2205233"/>
                </a:lnTo>
                <a:lnTo>
                  <a:pt x="2253312" y="1463473"/>
                </a:lnTo>
                <a:lnTo>
                  <a:pt x="2855398" y="1457464"/>
                </a:lnTo>
                <a:lnTo>
                  <a:pt x="3038659" y="873485"/>
                </a:lnTo>
                <a:close/>
                <a:moveTo>
                  <a:pt x="331320" y="669764"/>
                </a:moveTo>
                <a:lnTo>
                  <a:pt x="434634" y="1788412"/>
                </a:lnTo>
                <a:lnTo>
                  <a:pt x="135378" y="1827600"/>
                </a:lnTo>
                <a:cubicBezTo>
                  <a:pt x="95002" y="1376341"/>
                  <a:pt x="55814" y="1005833"/>
                  <a:pt x="17813" y="716078"/>
                </a:cubicBezTo>
                <a:close/>
                <a:moveTo>
                  <a:pt x="1613846" y="416821"/>
                </a:moveTo>
                <a:lnTo>
                  <a:pt x="1613846" y="570012"/>
                </a:lnTo>
                <a:lnTo>
                  <a:pt x="2928435" y="570012"/>
                </a:lnTo>
                <a:lnTo>
                  <a:pt x="2928435" y="416821"/>
                </a:lnTo>
                <a:close/>
                <a:moveTo>
                  <a:pt x="3780979" y="306382"/>
                </a:moveTo>
                <a:lnTo>
                  <a:pt x="4998778" y="306382"/>
                </a:lnTo>
                <a:lnTo>
                  <a:pt x="5333575" y="729231"/>
                </a:lnTo>
                <a:lnTo>
                  <a:pt x="5204162" y="1207290"/>
                </a:lnTo>
                <a:lnTo>
                  <a:pt x="5599287" y="1739653"/>
                </a:lnTo>
                <a:lnTo>
                  <a:pt x="5434852" y="2459601"/>
                </a:lnTo>
                <a:lnTo>
                  <a:pt x="5330809" y="2301645"/>
                </a:lnTo>
                <a:cubicBezTo>
                  <a:pt x="5297188" y="2245683"/>
                  <a:pt x="5265681" y="2188014"/>
                  <a:pt x="5236290" y="2128638"/>
                </a:cubicBezTo>
                <a:cubicBezTo>
                  <a:pt x="5162664" y="2209389"/>
                  <a:pt x="5084880" y="2288360"/>
                  <a:pt x="5002941" y="2365549"/>
                </a:cubicBezTo>
                <a:lnTo>
                  <a:pt x="5002941" y="2956936"/>
                </a:lnTo>
                <a:lnTo>
                  <a:pt x="5690518" y="2759213"/>
                </a:lnTo>
                <a:cubicBezTo>
                  <a:pt x="5644204" y="2713493"/>
                  <a:pt x="5600006" y="2666067"/>
                  <a:pt x="5557923" y="2616933"/>
                </a:cubicBezTo>
                <a:lnTo>
                  <a:pt x="5536157" y="2589245"/>
                </a:lnTo>
                <a:lnTo>
                  <a:pt x="5542024" y="2584683"/>
                </a:lnTo>
                <a:lnTo>
                  <a:pt x="5673082" y="2002904"/>
                </a:lnTo>
                <a:lnTo>
                  <a:pt x="5801848" y="2191428"/>
                </a:lnTo>
                <a:cubicBezTo>
                  <a:pt x="5855287" y="2260008"/>
                  <a:pt x="5912585" y="2324579"/>
                  <a:pt x="5973743" y="2385143"/>
                </a:cubicBezTo>
                <a:cubicBezTo>
                  <a:pt x="6122183" y="2300829"/>
                  <a:pt x="6326437" y="2163670"/>
                  <a:pt x="6586505" y="1973666"/>
                </a:cubicBezTo>
                <a:lnTo>
                  <a:pt x="5679668" y="1973666"/>
                </a:lnTo>
                <a:lnTo>
                  <a:pt x="5749422" y="1664023"/>
                </a:lnTo>
                <a:lnTo>
                  <a:pt x="5685191" y="1574658"/>
                </a:lnTo>
                <a:lnTo>
                  <a:pt x="7133360" y="1574658"/>
                </a:lnTo>
                <a:lnTo>
                  <a:pt x="7133360" y="1973666"/>
                </a:lnTo>
                <a:lnTo>
                  <a:pt x="6682695" y="1973666"/>
                </a:lnTo>
                <a:lnTo>
                  <a:pt x="6951669" y="2333486"/>
                </a:lnTo>
                <a:lnTo>
                  <a:pt x="6324656" y="2661242"/>
                </a:lnTo>
                <a:cubicBezTo>
                  <a:pt x="6565723" y="2810870"/>
                  <a:pt x="6848354" y="2920123"/>
                  <a:pt x="7172548" y="2988999"/>
                </a:cubicBezTo>
                <a:cubicBezTo>
                  <a:pt x="7051421" y="3141002"/>
                  <a:pt x="6943356" y="3288255"/>
                  <a:pt x="6848354" y="3430758"/>
                </a:cubicBezTo>
                <a:cubicBezTo>
                  <a:pt x="6427971" y="3295380"/>
                  <a:pt x="6076464" y="3103595"/>
                  <a:pt x="5793833" y="2855402"/>
                </a:cubicBezTo>
                <a:cubicBezTo>
                  <a:pt x="5787895" y="3020469"/>
                  <a:pt x="5786707" y="3148127"/>
                  <a:pt x="5790270" y="3238379"/>
                </a:cubicBezTo>
                <a:cubicBezTo>
                  <a:pt x="5232134" y="3371382"/>
                  <a:pt x="4846188" y="3477072"/>
                  <a:pt x="4632434" y="3555448"/>
                </a:cubicBezTo>
                <a:lnTo>
                  <a:pt x="4429368" y="3149315"/>
                </a:lnTo>
                <a:cubicBezTo>
                  <a:pt x="4495869" y="3082814"/>
                  <a:pt x="4529120" y="2973561"/>
                  <a:pt x="4529120" y="2821558"/>
                </a:cubicBezTo>
                <a:lnTo>
                  <a:pt x="4529120" y="2753869"/>
                </a:lnTo>
                <a:cubicBezTo>
                  <a:pt x="4302302" y="2916560"/>
                  <a:pt x="4052922" y="3068563"/>
                  <a:pt x="3780979" y="3209879"/>
                </a:cubicBezTo>
                <a:cubicBezTo>
                  <a:pt x="3726352" y="3027000"/>
                  <a:pt x="3670540" y="2861934"/>
                  <a:pt x="3613538" y="2714681"/>
                </a:cubicBezTo>
                <a:cubicBezTo>
                  <a:pt x="4045797" y="2517552"/>
                  <a:pt x="4421055" y="2270547"/>
                  <a:pt x="4739311" y="1973666"/>
                </a:cubicBezTo>
                <a:lnTo>
                  <a:pt x="3659851" y="1973666"/>
                </a:lnTo>
                <a:lnTo>
                  <a:pt x="3659851" y="1574658"/>
                </a:lnTo>
                <a:lnTo>
                  <a:pt x="5141882" y="1574658"/>
                </a:lnTo>
                <a:lnTo>
                  <a:pt x="5141882" y="1339528"/>
                </a:lnTo>
                <a:lnTo>
                  <a:pt x="3930607" y="1339528"/>
                </a:lnTo>
                <a:lnTo>
                  <a:pt x="3930607" y="940520"/>
                </a:lnTo>
                <a:lnTo>
                  <a:pt x="5141882" y="940520"/>
                </a:lnTo>
                <a:lnTo>
                  <a:pt x="5141882" y="705390"/>
                </a:lnTo>
                <a:lnTo>
                  <a:pt x="3780979" y="705390"/>
                </a:lnTo>
                <a:close/>
                <a:moveTo>
                  <a:pt x="8181996" y="203067"/>
                </a:moveTo>
                <a:lnTo>
                  <a:pt x="10632895" y="203067"/>
                </a:lnTo>
                <a:lnTo>
                  <a:pt x="10632895" y="694702"/>
                </a:lnTo>
                <a:lnTo>
                  <a:pt x="9423902" y="1595453"/>
                </a:lnTo>
                <a:lnTo>
                  <a:pt x="9358320" y="1409066"/>
                </a:lnTo>
                <a:lnTo>
                  <a:pt x="9100522" y="1209695"/>
                </a:lnTo>
                <a:lnTo>
                  <a:pt x="9276445" y="1084804"/>
                </a:lnTo>
                <a:cubicBezTo>
                  <a:pt x="9442105" y="966051"/>
                  <a:pt x="9618749" y="837205"/>
                  <a:pt x="9806378" y="698265"/>
                </a:cubicBezTo>
                <a:lnTo>
                  <a:pt x="8492012" y="698265"/>
                </a:lnTo>
                <a:lnTo>
                  <a:pt x="8311144" y="259623"/>
                </a:lnTo>
                <a:close/>
                <a:moveTo>
                  <a:pt x="7369579" y="203067"/>
                </a:moveTo>
                <a:lnTo>
                  <a:pt x="7714509" y="203067"/>
                </a:lnTo>
                <a:lnTo>
                  <a:pt x="8119683" y="355943"/>
                </a:lnTo>
                <a:lnTo>
                  <a:pt x="8247581" y="698265"/>
                </a:lnTo>
                <a:lnTo>
                  <a:pt x="7369579" y="698265"/>
                </a:lnTo>
                <a:close/>
                <a:moveTo>
                  <a:pt x="491635" y="39188"/>
                </a:moveTo>
                <a:lnTo>
                  <a:pt x="879956" y="39188"/>
                </a:lnTo>
                <a:lnTo>
                  <a:pt x="879956" y="881737"/>
                </a:lnTo>
                <a:cubicBezTo>
                  <a:pt x="950020" y="779610"/>
                  <a:pt x="1007021" y="692327"/>
                  <a:pt x="1050959" y="619888"/>
                </a:cubicBezTo>
                <a:lnTo>
                  <a:pt x="1221963" y="796235"/>
                </a:lnTo>
                <a:lnTo>
                  <a:pt x="1221963" y="135378"/>
                </a:lnTo>
                <a:lnTo>
                  <a:pt x="3320318" y="135378"/>
                </a:lnTo>
                <a:lnTo>
                  <a:pt x="3320318" y="677025"/>
                </a:lnTo>
                <a:lnTo>
                  <a:pt x="2915297" y="679718"/>
                </a:lnTo>
                <a:lnTo>
                  <a:pt x="2861530" y="815830"/>
                </a:lnTo>
                <a:lnTo>
                  <a:pt x="1613846" y="815830"/>
                </a:lnTo>
                <a:lnTo>
                  <a:pt x="1613846" y="969020"/>
                </a:lnTo>
                <a:lnTo>
                  <a:pt x="2801017" y="969020"/>
                </a:lnTo>
                <a:lnTo>
                  <a:pt x="2683296" y="1267030"/>
                </a:lnTo>
                <a:lnTo>
                  <a:pt x="2565053" y="1282441"/>
                </a:lnTo>
                <a:lnTo>
                  <a:pt x="2565053" y="1250463"/>
                </a:lnTo>
                <a:lnTo>
                  <a:pt x="1984354" y="1250463"/>
                </a:lnTo>
                <a:lnTo>
                  <a:pt x="1984354" y="1421467"/>
                </a:lnTo>
                <a:lnTo>
                  <a:pt x="2020859" y="1421467"/>
                </a:lnTo>
                <a:lnTo>
                  <a:pt x="1592471" y="1785075"/>
                </a:lnTo>
                <a:lnTo>
                  <a:pt x="1592471" y="1727848"/>
                </a:lnTo>
                <a:lnTo>
                  <a:pt x="1154274" y="1727848"/>
                </a:lnTo>
                <a:lnTo>
                  <a:pt x="1154274" y="1421467"/>
                </a:lnTo>
                <a:lnTo>
                  <a:pt x="1592471" y="1421467"/>
                </a:lnTo>
                <a:lnTo>
                  <a:pt x="1592471" y="1250463"/>
                </a:lnTo>
                <a:lnTo>
                  <a:pt x="1221963" y="1250463"/>
                </a:lnTo>
                <a:lnTo>
                  <a:pt x="1221963" y="1042053"/>
                </a:lnTo>
                <a:lnTo>
                  <a:pt x="879956" y="1416123"/>
                </a:lnTo>
                <a:cubicBezTo>
                  <a:pt x="876393" y="1641456"/>
                  <a:pt x="866151" y="1834391"/>
                  <a:pt x="849229" y="1994930"/>
                </a:cubicBezTo>
                <a:lnTo>
                  <a:pt x="833707" y="2116302"/>
                </a:lnTo>
                <a:lnTo>
                  <a:pt x="774160" y="2127284"/>
                </a:lnTo>
                <a:lnTo>
                  <a:pt x="390183" y="2663449"/>
                </a:lnTo>
                <a:lnTo>
                  <a:pt x="277008" y="2684693"/>
                </a:lnTo>
                <a:lnTo>
                  <a:pt x="322970" y="2565888"/>
                </a:lnTo>
                <a:cubicBezTo>
                  <a:pt x="456195" y="2164542"/>
                  <a:pt x="512417" y="1677379"/>
                  <a:pt x="491635" y="1104398"/>
                </a:cubicBezTo>
                <a:close/>
                <a:moveTo>
                  <a:pt x="5253684" y="0"/>
                </a:moveTo>
                <a:lnTo>
                  <a:pt x="5644204" y="0"/>
                </a:lnTo>
                <a:lnTo>
                  <a:pt x="5644204" y="306382"/>
                </a:lnTo>
                <a:lnTo>
                  <a:pt x="7019358" y="306382"/>
                </a:lnTo>
                <a:lnTo>
                  <a:pt x="7019358" y="705390"/>
                </a:lnTo>
                <a:lnTo>
                  <a:pt x="5644204" y="705390"/>
                </a:lnTo>
                <a:lnTo>
                  <a:pt x="5644204" y="940520"/>
                </a:lnTo>
                <a:lnTo>
                  <a:pt x="6851917" y="940520"/>
                </a:lnTo>
                <a:lnTo>
                  <a:pt x="6851917" y="1339528"/>
                </a:lnTo>
                <a:lnTo>
                  <a:pt x="5644204" y="1339528"/>
                </a:lnTo>
                <a:lnTo>
                  <a:pt x="5644204" y="1517631"/>
                </a:lnTo>
                <a:lnTo>
                  <a:pt x="5435451" y="1227186"/>
                </a:lnTo>
                <a:lnTo>
                  <a:pt x="5545889" y="750823"/>
                </a:lnTo>
                <a:lnTo>
                  <a:pt x="5195547" y="25478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pPr algn="ctr"/>
            <a:endParaRPr lang="zh-CN" altLang="en-US" sz="28700" b="1" spc="-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50" advTm="1800">
        <p14:flythrough/>
      </p:transition>
    </mc:Choice>
    <mc:Fallback>
      <p:transition advTm="1800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429250" y="3075057"/>
            <a:ext cx="1333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好了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"/>
    </mc:Choice>
    <mc:Fallback>
      <p:transition spd="slow" advTm="400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896465" y="2767281"/>
            <a:ext cx="23990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"/>
    </mc:Choice>
    <mc:Fallback>
      <p:transition spd="slow" advTm="400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3790950" y="2151728"/>
            <a:ext cx="4610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  <a:endParaRPr lang="zh-CN" altLang="en-US" sz="1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"/>
    </mc:Choice>
    <mc:Fallback>
      <p:transition spd="slow" advTm="4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619750" y="3921002"/>
            <a:ext cx="568526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  <a:endParaRPr lang="zh-CN" altLang="en-US" sz="13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"/>
    </mc:Choice>
    <mc:Fallback>
      <p:transition spd="slow" advTm="100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-476250" y="920621"/>
            <a:ext cx="131445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看东西</a:t>
            </a:r>
            <a:endParaRPr lang="zh-CN" altLang="en-US" sz="3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"/>
    </mc:Choice>
    <mc:Fallback>
      <p:transition spd="slow" advTm="400"/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冲击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5715" y="0"/>
            <a:ext cx="12173585" cy="6858000"/>
          </a:xfrm>
          <a:prstGeom prst="rect">
            <a:avLst/>
          </a:prstGeom>
        </p:spPr>
      </p:pic>
      <p:sp>
        <p:nvSpPr>
          <p:cNvPr id="1132" name="不见不散"/>
          <p:cNvSpPr txBox="1"/>
          <p:nvPr/>
        </p:nvSpPr>
        <p:spPr>
          <a:xfrm>
            <a:off x="6403340" y="3677285"/>
            <a:ext cx="177800" cy="481330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spAutoFit/>
          </a:bodyPr>
          <a:lstStyle/>
          <a:p>
            <a:endParaRPr lang="zh-CN" sz="2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 advClick="0" advTm="1000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0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3" presetClass="entr" presetSubtype="3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 fill="hold"/>
                                        <p:tgtEl>
                                          <p:spTgt spid="1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171000"/>
                            </p:stCondLst>
                            <p:childTnLst>
                              <p:par>
                                <p:cTn id="12" presetID="6" presetClass="emph" presetSubtype="0" accel="50000" decel="5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1132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4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132" grpId="2" animBg="1" advAuto="0"/>
      <p:bldP spid="1132" grpId="3" animBg="1" advAuto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4438418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希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334224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望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6230030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7125836" y="3075057"/>
            <a:ext cx="627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85950" y="2151093"/>
            <a:ext cx="842010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感谢大家</a:t>
            </a:r>
            <a:endParaRPr lang="zh-CN" altLang="en-US" sz="1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50">
        <p14:flythrough dir="ou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5162550" y="3075057"/>
            <a:ext cx="1866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你们好</a:t>
            </a:r>
            <a:endParaRPr lang="zh-CN" altLang="en-US" sz="4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e7d195523061f1c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 hidden="1"/>
          <p:cNvSpPr txBox="1"/>
          <p:nvPr/>
        </p:nvSpPr>
        <p:spPr>
          <a:xfrm>
            <a:off x="-355600" y="1803400"/>
            <a:ext cx="204415" cy="1016000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pPr algn="ctr"/>
            <a:r>
              <a:rPr lang="en-US" altLang="zh-CN" sz="100" b="1" spc="-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e7d195523061f1c0328eee58866a2c96cef83cb5d7e8264eD65FB5D2354A91F359B7105383B69D524259A334A3200F36813883930A71B82EE2EA40F90FB214134A4A98ADE1E0FC8B02277D03E7C388C8DBDE84C21BD25112ED692C029410D4E746906C8EA725A2900BCE6D2752F7B065359685D6339882A0BD9671240B42E3A24FB80F5A811E2A08</a:t>
            </a:r>
            <a:endParaRPr lang="zh-CN" altLang="en-US" sz="1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0"/>
    </mc:Choice>
    <mc:Fallback>
      <p:transition spd="slow" advTm="700"/>
    </mc:Fallback>
  </mc:AlternateContent>
</p:sld>
</file>

<file path=ppt/tags/tag1.xml><?xml version="1.0" encoding="utf-8"?>
<p:tagLst xmlns:p="http://schemas.openxmlformats.org/presentationml/2006/main">
  <p:tag name="PA" val="v4.2.4"/>
  <p:tag name="RESOURCEID" val="636482540623214877"/>
  <p:tag name="SCENEID" val="Unkown"/>
  <p:tag name="SCENELINKIDS" val="2|3|4|5|6|7|8"/>
  <p:tag name="ANIMSTRING" val="021f416da12487fb6a6931b1899d0874"/>
  <p:tag name="SCENESHAPETYPE" val="SceneShape"/>
  <p:tag name="SCENESHAPESUBTYPE" val="SceneSimpleShape"/>
  <p:tag name="SWITCHPICID" val="1"/>
  <p:tag name="SCENECOLOR-FILL" val="Color_Theme"/>
  <p:tag name="SCENECOLOR-FILL-VALUE" val="2"/>
  <p:tag name="SCENECOLOR-TEXT" val="Color_Theme"/>
  <p:tag name="SCENECOLOR-TEXT-VALUE" val="3"/>
</p:tagLst>
</file>

<file path=ppt/tags/tag10.xml><?xml version="1.0" encoding="utf-8"?>
<p:tagLst xmlns:p="http://schemas.openxmlformats.org/presentationml/2006/main">
  <p:tag name="PA" val="v4.2.4"/>
</p:tagLst>
</file>

<file path=ppt/tags/tag11.xml><?xml version="1.0" encoding="utf-8"?>
<p:tagLst xmlns:p="http://schemas.openxmlformats.org/presentationml/2006/main">
  <p:tag name="PA" val="v4.2.4"/>
</p:tagLst>
</file>

<file path=ppt/tags/tag12.xml><?xml version="1.0" encoding="utf-8"?>
<p:tagLst xmlns:p="http://schemas.openxmlformats.org/presentationml/2006/main">
  <p:tag name="PA" val="v4.2.4"/>
</p:tagLst>
</file>

<file path=ppt/tags/tag13.xml><?xml version="1.0" encoding="utf-8"?>
<p:tagLst xmlns:p="http://schemas.openxmlformats.org/presentationml/2006/main">
  <p:tag name="PA" val="v4.2.4"/>
</p:tagLst>
</file>

<file path=ppt/tags/tag14.xml><?xml version="1.0" encoding="utf-8"?>
<p:tagLst xmlns:p="http://schemas.openxmlformats.org/presentationml/2006/main">
  <p:tag name="PA" val="v4.2.4"/>
</p:tagLst>
</file>

<file path=ppt/tags/tag2.xml><?xml version="1.0" encoding="utf-8"?>
<p:tagLst xmlns:p="http://schemas.openxmlformats.org/presentationml/2006/main">
  <p:tag name="PA" val="v4.2.4"/>
  <p:tag name="RESOURCEID" val="636482540623214877"/>
  <p:tag name="SCENEID" val="Unkown"/>
  <p:tag name="SCENELINKIDS" val="2|3|4|5|6|7|8"/>
  <p:tag name="ANIMSTRING" val="021f416da12487fb6a6931b1899d0874"/>
  <p:tag name="SCENESHAPETYPE" val="SceneShape"/>
  <p:tag name="SCENESHAPESUBTYPE" val="SceneSimpleShape"/>
  <p:tag name="SWITCHPICID" val="1"/>
  <p:tag name="SCENECOLOR-FILL" val="Color_Theme"/>
  <p:tag name="SCENECOLOR-FILL-VALUE" val="2"/>
  <p:tag name="SCENECOLOR-TEXT" val="Color_Theme"/>
  <p:tag name="SCENECOLOR-TEXT-VALUE" val="3"/>
</p:tagLst>
</file>

<file path=ppt/tags/tag3.xml><?xml version="1.0" encoding="utf-8"?>
<p:tagLst xmlns:p="http://schemas.openxmlformats.org/presentationml/2006/main">
  <p:tag name="PA" val="v4.2.4"/>
  <p:tag name="RESOURCEID" val="636482540623214877"/>
  <p:tag name="SCENEID" val="Unkown"/>
  <p:tag name="SCENELINKIDS" val="2|3|4|5|6|7|8"/>
  <p:tag name="ANIMSTRING" val="021f416da12487fb6a6931b1899d0874"/>
  <p:tag name="SCENESHAPETYPE" val="SceneShape"/>
  <p:tag name="SCENESHAPESUBTYPE" val="SceneSimpleShape"/>
  <p:tag name="SWITCHPICID" val="1"/>
  <p:tag name="SCENECOLOR-FILL" val="Color_Theme"/>
  <p:tag name="SCENECOLOR-FILL-VALUE" val="2"/>
  <p:tag name="SCENECOLOR-TEXT" val="Color_Theme"/>
  <p:tag name="SCENECOLOR-TEXT-VALUE" val="3"/>
</p:tagLst>
</file>

<file path=ppt/tags/tag4.xml><?xml version="1.0" encoding="utf-8"?>
<p:tagLst xmlns:p="http://schemas.openxmlformats.org/presentationml/2006/main">
  <p:tag name="PA" val="v4.2.4"/>
  <p:tag name="RESOURCEID" val="636482540623214877"/>
  <p:tag name="SCENEID" val="Unkown"/>
  <p:tag name="SCENELINKIDS" val="2|3|4|5|6|7|8"/>
  <p:tag name="ANIMSTRING" val="021f416da12487fb6a6931b1899d0874"/>
  <p:tag name="SCENESHAPETYPE" val="SceneShape"/>
  <p:tag name="SCENESHAPESUBTYPE" val="SceneSimpleShape"/>
  <p:tag name="SWITCHPICID" val="1"/>
  <p:tag name="SCENECOLOR-FILL" val="Color_Theme"/>
  <p:tag name="SCENECOLOR-FILL-VALUE" val="2"/>
  <p:tag name="SCENECOLOR-TEXT" val="Color_Theme"/>
  <p:tag name="SCENECOLOR-TEXT-VALUE" val="3"/>
</p:tagLst>
</file>

<file path=ppt/tags/tag5.xml><?xml version="1.0" encoding="utf-8"?>
<p:tagLst xmlns:p="http://schemas.openxmlformats.org/presentationml/2006/main">
  <p:tag name="PA" val="v4.2.4"/>
  <p:tag name="RESOURCEID" val="636482540623214877"/>
  <p:tag name="SCENEID" val="Unkown"/>
  <p:tag name="SCENELINKIDS" val="2|3|4|5|6|7|8"/>
  <p:tag name="ANIMSTRING" val="021f416da12487fb6a6931b1899d0874"/>
  <p:tag name="SCENESHAPETYPE" val="SceneShape"/>
  <p:tag name="SCENESHAPESUBTYPE" val="SceneSimpleShape"/>
  <p:tag name="SWITCHPICID" val="1"/>
  <p:tag name="SCENECOLOR-FILL" val="Color_Theme"/>
  <p:tag name="SCENECOLOR-FILL-VALUE" val="2"/>
  <p:tag name="SCENECOLOR-TEXT" val="Color_Theme"/>
  <p:tag name="SCENECOLOR-TEXT-VALUE" val="3"/>
</p:tagLst>
</file>

<file path=ppt/tags/tag6.xml><?xml version="1.0" encoding="utf-8"?>
<p:tagLst xmlns:p="http://schemas.openxmlformats.org/presentationml/2006/main">
  <p:tag name="PA" val="v4.2.4"/>
  <p:tag name="RESOURCEID" val="636482540623214877"/>
  <p:tag name="SCENEID" val="Unkown"/>
  <p:tag name="SCENELINKIDS" val="2|3|4|5|6|7|8"/>
  <p:tag name="ANIMSTRING" val="021f416da12487fb6a6931b1899d0874"/>
  <p:tag name="SCENESHAPETYPE" val="SceneShape"/>
  <p:tag name="SCENESHAPESUBTYPE" val="SceneSimpleShape"/>
  <p:tag name="SWITCHPICID" val="1"/>
  <p:tag name="SCENECOLOR-FILL" val="Color_Theme"/>
  <p:tag name="SCENECOLOR-FILL-VALUE" val="2"/>
  <p:tag name="SCENECOLOR-TEXT" val="Color_Theme"/>
  <p:tag name="SCENECOLOR-TEXT-VALUE" val="3"/>
</p:tagLst>
</file>

<file path=ppt/tags/tag7.xml><?xml version="1.0" encoding="utf-8"?>
<p:tagLst xmlns:p="http://schemas.openxmlformats.org/presentationml/2006/main">
  <p:tag name="PA" val="v4.2.4"/>
  <p:tag name="RESOURCEID" val="636482540623214877"/>
  <p:tag name="SCENEID" val="Unkown"/>
  <p:tag name="SCENELINKIDS" val="2|3|4|5|6|7|8"/>
  <p:tag name="ANIMSTRING" val="021f416da12487fb6a6931b1899d0874"/>
  <p:tag name="SCENESHAPETYPE" val="SceneShape"/>
  <p:tag name="SCENESHAPESUBTYPE" val="SceneSimpleShape"/>
  <p:tag name="SWITCHPICID" val="1"/>
  <p:tag name="SCENECOLOR-FILL" val="Color_Theme"/>
  <p:tag name="SCENECOLOR-FILL-VALUE" val="2"/>
  <p:tag name="SCENECOLOR-TEXT" val="Color_Theme"/>
  <p:tag name="SCENECOLOR-TEXT-VALUE" val="3"/>
</p:tagLst>
</file>

<file path=ppt/tags/tag8.xml><?xml version="1.0" encoding="utf-8"?>
<p:tagLst xmlns:p="http://schemas.openxmlformats.org/presentationml/2006/main">
  <p:tag name="SWITCHBACKPIC" val="-1,1"/>
  <p:tag name="BAKCCOLORTYPE" val="Color_Theme"/>
  <p:tag name="BAKCCOLOR" val="1"/>
  <p:tag name="COLORS" val="1,16777215|2,1973790|3,16777215|4,0"/>
</p:tagLst>
</file>

<file path=ppt/tags/tag9.xml><?xml version="1.0" encoding="utf-8"?>
<p:tagLst xmlns:p="http://schemas.openxmlformats.org/presentationml/2006/main">
  <p:tag name="PA" val="v4.2.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defRPr sz="19900" b="1" spc="-300" dirty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22450</Words>
  <Application>WPS 演示</Application>
  <PresentationFormat>宽屏</PresentationFormat>
  <Paragraphs>488</Paragraphs>
  <Slides>86</Slides>
  <Notes>1</Notes>
  <HiddenSlides>0</HiddenSlides>
  <MMClips>4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86</vt:i4>
      </vt:variant>
    </vt:vector>
  </HeadingPairs>
  <TitlesOfParts>
    <vt:vector size="100" baseType="lpstr">
      <vt:lpstr>Arial</vt:lpstr>
      <vt:lpstr>宋体</vt:lpstr>
      <vt:lpstr>Wingdings</vt:lpstr>
      <vt:lpstr>微软雅黑</vt:lpstr>
      <vt:lpstr>Agency FB</vt:lpstr>
      <vt:lpstr>ISOCP2</vt:lpstr>
      <vt:lpstr>Adobe Myungjo Std M</vt:lpstr>
      <vt:lpstr>Calibri</vt:lpstr>
      <vt:lpstr>Arial Unicode MS</vt:lpstr>
      <vt:lpstr>Malgun Gothic</vt:lpstr>
      <vt:lpstr>Segoe Print</vt:lpstr>
      <vt:lpstr>MS PMincho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©PPTSTORE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©PPTSTORE</dc:creator>
  <dc:description>©PPTSTORE 版权所有</dc:description>
  <cp:lastModifiedBy>一笑而过</cp:lastModifiedBy>
  <cp:revision>107</cp:revision>
  <dcterms:created xsi:type="dcterms:W3CDTF">2017-05-20T06:31:00Z</dcterms:created>
  <dcterms:modified xsi:type="dcterms:W3CDTF">2018-12-28T06:07:49Z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